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wdp" ContentType="image/vnd.ms-photo"/>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slides/slide43.xml" ContentType="application/vnd.openxmlformats-officedocument.presentationml.slide+xml"/>
  <Override PartName="/ppt/slides/slide44.xml" ContentType="application/vnd.openxmlformats-officedocument.presentationml.slide+xml"/>
  <Override PartName="/ppt/slides/slide45.xml" ContentType="application/vnd.openxmlformats-officedocument.presentationml.slide+xml"/>
  <Override PartName="/ppt/slides/slide4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changesInfos/changesInfo1.xml" ContentType="application/vnd.ms-powerpoint.changesinfo+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689" r:id="rId1"/>
  </p:sldMasterIdLst>
  <p:notesMasterIdLst>
    <p:notesMasterId r:id="rId48"/>
  </p:notesMasterIdLst>
  <p:sldIdLst>
    <p:sldId id="256" r:id="rId2"/>
    <p:sldId id="292" r:id="rId3"/>
    <p:sldId id="259" r:id="rId4"/>
    <p:sldId id="261" r:id="rId5"/>
    <p:sldId id="262" r:id="rId6"/>
    <p:sldId id="260" r:id="rId7"/>
    <p:sldId id="293" r:id="rId8"/>
    <p:sldId id="280" r:id="rId9"/>
    <p:sldId id="297" r:id="rId10"/>
    <p:sldId id="298" r:id="rId11"/>
    <p:sldId id="294" r:id="rId12"/>
    <p:sldId id="270" r:id="rId13"/>
    <p:sldId id="295" r:id="rId14"/>
    <p:sldId id="296" r:id="rId15"/>
    <p:sldId id="299" r:id="rId16"/>
    <p:sldId id="300" r:id="rId17"/>
    <p:sldId id="309" r:id="rId18"/>
    <p:sldId id="301" r:id="rId19"/>
    <p:sldId id="302" r:id="rId20"/>
    <p:sldId id="271" r:id="rId21"/>
    <p:sldId id="275" r:id="rId22"/>
    <p:sldId id="310" r:id="rId23"/>
    <p:sldId id="274" r:id="rId24"/>
    <p:sldId id="304" r:id="rId25"/>
    <p:sldId id="303" r:id="rId26"/>
    <p:sldId id="306" r:id="rId27"/>
    <p:sldId id="307" r:id="rId28"/>
    <p:sldId id="308" r:id="rId29"/>
    <p:sldId id="316" r:id="rId30"/>
    <p:sldId id="257" r:id="rId31"/>
    <p:sldId id="311" r:id="rId32"/>
    <p:sldId id="258" r:id="rId33"/>
    <p:sldId id="312" r:id="rId34"/>
    <p:sldId id="263" r:id="rId35"/>
    <p:sldId id="313" r:id="rId36"/>
    <p:sldId id="285" r:id="rId37"/>
    <p:sldId id="276" r:id="rId38"/>
    <p:sldId id="286" r:id="rId39"/>
    <p:sldId id="265" r:id="rId40"/>
    <p:sldId id="290" r:id="rId41"/>
    <p:sldId id="314" r:id="rId42"/>
    <p:sldId id="282" r:id="rId43"/>
    <p:sldId id="283" r:id="rId44"/>
    <p:sldId id="281" r:id="rId45"/>
    <p:sldId id="317" r:id="rId46"/>
    <p:sldId id="318" r:id="rId4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384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C21C62D4-F5B3-4829-9878-39552E688C56}" v="1045" dt="2022-09-13T18:44:49.327"/>
  </p1510:revLst>
</p1510:revInfo>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4993" autoAdjust="0"/>
    <p:restoredTop sz="81658" autoAdjust="0"/>
  </p:normalViewPr>
  <p:slideViewPr>
    <p:cSldViewPr snapToGrid="0">
      <p:cViewPr varScale="1">
        <p:scale>
          <a:sx n="70" d="100"/>
          <a:sy n="70" d="100"/>
        </p:scale>
        <p:origin x="1166" y="48"/>
      </p:cViewPr>
      <p:guideLst>
        <p:guide orient="horz" pos="2160"/>
        <p:guide pos="384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54"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microsoft.com/office/2016/11/relationships/changesInfo" Target="changesInfos/changesInfo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presProps" Target="presProp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notesMaster" Target="notesMasters/notesMaster1.xml"/><Relationship Id="rId8" Type="http://schemas.openxmlformats.org/officeDocument/2006/relationships/slide" Target="slides/slide7.xml"/><Relationship Id="rId51" Type="http://schemas.openxmlformats.org/officeDocument/2006/relationships/theme" Target="theme/theme1.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Caitlyn Campbell" userId="687deda49f5089b1" providerId="LiveId" clId="{C21C62D4-F5B3-4829-9878-39552E688C56}"/>
    <pc:docChg chg="undo custSel addSld delSld modSld sldOrd">
      <pc:chgData name="Caitlyn Campbell" userId="687deda49f5089b1" providerId="LiveId" clId="{C21C62D4-F5B3-4829-9878-39552E688C56}" dt="2022-09-13T18:45:33.880" v="1300" actId="6549"/>
      <pc:docMkLst>
        <pc:docMk/>
      </pc:docMkLst>
      <pc:sldChg chg="modSp mod">
        <pc:chgData name="Caitlyn Campbell" userId="687deda49f5089b1" providerId="LiveId" clId="{C21C62D4-F5B3-4829-9878-39552E688C56}" dt="2022-08-21T19:07:40.346" v="39" actId="20577"/>
        <pc:sldMkLst>
          <pc:docMk/>
          <pc:sldMk cId="3280206833" sldId="256"/>
        </pc:sldMkLst>
        <pc:spChg chg="mod">
          <ac:chgData name="Caitlyn Campbell" userId="687deda49f5089b1" providerId="LiveId" clId="{C21C62D4-F5B3-4829-9878-39552E688C56}" dt="2022-08-21T19:07:40.346" v="39" actId="20577"/>
          <ac:spMkLst>
            <pc:docMk/>
            <pc:sldMk cId="3280206833" sldId="256"/>
            <ac:spMk id="3" creationId="{00000000-0000-0000-0000-000000000000}"/>
          </ac:spMkLst>
        </pc:spChg>
      </pc:sldChg>
      <pc:sldChg chg="modSp mod">
        <pc:chgData name="Caitlyn Campbell" userId="687deda49f5089b1" providerId="LiveId" clId="{C21C62D4-F5B3-4829-9878-39552E688C56}" dt="2022-09-13T18:30:37.332" v="765" actId="20577"/>
        <pc:sldMkLst>
          <pc:docMk/>
          <pc:sldMk cId="3546380572" sldId="257"/>
        </pc:sldMkLst>
        <pc:spChg chg="mod">
          <ac:chgData name="Caitlyn Campbell" userId="687deda49f5089b1" providerId="LiveId" clId="{C21C62D4-F5B3-4829-9878-39552E688C56}" dt="2022-09-13T18:30:37.332" v="765" actId="20577"/>
          <ac:spMkLst>
            <pc:docMk/>
            <pc:sldMk cId="3546380572" sldId="257"/>
            <ac:spMk id="5" creationId="{00000000-0000-0000-0000-000000000000}"/>
          </ac:spMkLst>
        </pc:spChg>
      </pc:sldChg>
      <pc:sldChg chg="modSp mod">
        <pc:chgData name="Caitlyn Campbell" userId="687deda49f5089b1" providerId="LiveId" clId="{C21C62D4-F5B3-4829-9878-39552E688C56}" dt="2022-09-13T18:31:07.410" v="829" actId="20577"/>
        <pc:sldMkLst>
          <pc:docMk/>
          <pc:sldMk cId="1242342588" sldId="258"/>
        </pc:sldMkLst>
        <pc:spChg chg="mod">
          <ac:chgData name="Caitlyn Campbell" userId="687deda49f5089b1" providerId="LiveId" clId="{C21C62D4-F5B3-4829-9878-39552E688C56}" dt="2022-09-13T18:31:07.410" v="829" actId="20577"/>
          <ac:spMkLst>
            <pc:docMk/>
            <pc:sldMk cId="1242342588" sldId="258"/>
            <ac:spMk id="3" creationId="{00000000-0000-0000-0000-000000000000}"/>
          </ac:spMkLst>
        </pc:spChg>
      </pc:sldChg>
      <pc:sldChg chg="modSp mod modAnim">
        <pc:chgData name="Caitlyn Campbell" userId="687deda49f5089b1" providerId="LiveId" clId="{C21C62D4-F5B3-4829-9878-39552E688C56}" dt="2022-08-29T18:02:48.154" v="474" actId="20577"/>
        <pc:sldMkLst>
          <pc:docMk/>
          <pc:sldMk cId="3228262463" sldId="260"/>
        </pc:sldMkLst>
        <pc:spChg chg="mod">
          <ac:chgData name="Caitlyn Campbell" userId="687deda49f5089b1" providerId="LiveId" clId="{C21C62D4-F5B3-4829-9878-39552E688C56}" dt="2022-08-29T18:02:48.154" v="474" actId="20577"/>
          <ac:spMkLst>
            <pc:docMk/>
            <pc:sldMk cId="3228262463" sldId="260"/>
            <ac:spMk id="3" creationId="{00000000-0000-0000-0000-000000000000}"/>
          </ac:spMkLst>
        </pc:spChg>
      </pc:sldChg>
      <pc:sldChg chg="modSp mod modAnim">
        <pc:chgData name="Caitlyn Campbell" userId="687deda49f5089b1" providerId="LiveId" clId="{C21C62D4-F5B3-4829-9878-39552E688C56}" dt="2022-08-22T18:53:17.728" v="203" actId="20577"/>
        <pc:sldMkLst>
          <pc:docMk/>
          <pc:sldMk cId="1751466651" sldId="261"/>
        </pc:sldMkLst>
        <pc:spChg chg="mod">
          <ac:chgData name="Caitlyn Campbell" userId="687deda49f5089b1" providerId="LiveId" clId="{C21C62D4-F5B3-4829-9878-39552E688C56}" dt="2022-08-22T18:53:17.728" v="203" actId="20577"/>
          <ac:spMkLst>
            <pc:docMk/>
            <pc:sldMk cId="1751466651" sldId="261"/>
            <ac:spMk id="3" creationId="{00000000-0000-0000-0000-000000000000}"/>
          </ac:spMkLst>
        </pc:spChg>
      </pc:sldChg>
      <pc:sldChg chg="modNotesTx">
        <pc:chgData name="Caitlyn Campbell" userId="687deda49f5089b1" providerId="LiveId" clId="{C21C62D4-F5B3-4829-9878-39552E688C56}" dt="2022-08-22T18:53:48.795" v="218" actId="20577"/>
        <pc:sldMkLst>
          <pc:docMk/>
          <pc:sldMk cId="2921352504" sldId="262"/>
        </pc:sldMkLst>
      </pc:sldChg>
      <pc:sldChg chg="modSp mod">
        <pc:chgData name="Caitlyn Campbell" userId="687deda49f5089b1" providerId="LiveId" clId="{C21C62D4-F5B3-4829-9878-39552E688C56}" dt="2022-09-13T18:32:52.134" v="914"/>
        <pc:sldMkLst>
          <pc:docMk/>
          <pc:sldMk cId="3876065753" sldId="263"/>
        </pc:sldMkLst>
        <pc:spChg chg="mod">
          <ac:chgData name="Caitlyn Campbell" userId="687deda49f5089b1" providerId="LiveId" clId="{C21C62D4-F5B3-4829-9878-39552E688C56}" dt="2022-09-13T18:32:52.134" v="914"/>
          <ac:spMkLst>
            <pc:docMk/>
            <pc:sldMk cId="3876065753" sldId="263"/>
            <ac:spMk id="3" creationId="{00000000-0000-0000-0000-000000000000}"/>
          </ac:spMkLst>
        </pc:spChg>
      </pc:sldChg>
      <pc:sldChg chg="modSp modAnim">
        <pc:chgData name="Caitlyn Campbell" userId="687deda49f5089b1" providerId="LiveId" clId="{C21C62D4-F5B3-4829-9878-39552E688C56}" dt="2022-08-22T18:57:38.227" v="471" actId="20577"/>
        <pc:sldMkLst>
          <pc:docMk/>
          <pc:sldMk cId="2279047167" sldId="270"/>
        </pc:sldMkLst>
        <pc:spChg chg="mod">
          <ac:chgData name="Caitlyn Campbell" userId="687deda49f5089b1" providerId="LiveId" clId="{C21C62D4-F5B3-4829-9878-39552E688C56}" dt="2022-08-22T18:57:38.227" v="471" actId="20577"/>
          <ac:spMkLst>
            <pc:docMk/>
            <pc:sldMk cId="2279047167" sldId="270"/>
            <ac:spMk id="5" creationId="{00000000-0000-0000-0000-000000000000}"/>
          </ac:spMkLst>
        </pc:spChg>
      </pc:sldChg>
      <pc:sldChg chg="modSp modNotesTx">
        <pc:chgData name="Caitlyn Campbell" userId="687deda49f5089b1" providerId="LiveId" clId="{C21C62D4-F5B3-4829-9878-39552E688C56}" dt="2022-09-13T18:45:33.880" v="1300" actId="6549"/>
        <pc:sldMkLst>
          <pc:docMk/>
          <pc:sldMk cId="359158180" sldId="274"/>
        </pc:sldMkLst>
        <pc:spChg chg="mod">
          <ac:chgData name="Caitlyn Campbell" userId="687deda49f5089b1" providerId="LiveId" clId="{C21C62D4-F5B3-4829-9878-39552E688C56}" dt="2022-09-13T18:24:38.999" v="622" actId="20577"/>
          <ac:spMkLst>
            <pc:docMk/>
            <pc:sldMk cId="359158180" sldId="274"/>
            <ac:spMk id="3" creationId="{00000000-0000-0000-0000-000000000000}"/>
          </ac:spMkLst>
        </pc:spChg>
      </pc:sldChg>
      <pc:sldChg chg="modSp">
        <pc:chgData name="Caitlyn Campbell" userId="687deda49f5089b1" providerId="LiveId" clId="{C21C62D4-F5B3-4829-9878-39552E688C56}" dt="2022-09-13T18:20:38.393" v="505" actId="20577"/>
        <pc:sldMkLst>
          <pc:docMk/>
          <pc:sldMk cId="4067823101" sldId="275"/>
        </pc:sldMkLst>
        <pc:spChg chg="mod">
          <ac:chgData name="Caitlyn Campbell" userId="687deda49f5089b1" providerId="LiveId" clId="{C21C62D4-F5B3-4829-9878-39552E688C56}" dt="2022-09-13T18:20:38.393" v="505" actId="20577"/>
          <ac:spMkLst>
            <pc:docMk/>
            <pc:sldMk cId="4067823101" sldId="275"/>
            <ac:spMk id="3" creationId="{00000000-0000-0000-0000-000000000000}"/>
          </ac:spMkLst>
        </pc:spChg>
      </pc:sldChg>
      <pc:sldChg chg="modSp mod">
        <pc:chgData name="Caitlyn Campbell" userId="687deda49f5089b1" providerId="LiveId" clId="{C21C62D4-F5B3-4829-9878-39552E688C56}" dt="2022-09-13T18:39:29.322" v="1109"/>
        <pc:sldMkLst>
          <pc:docMk/>
          <pc:sldMk cId="4264159360" sldId="276"/>
        </pc:sldMkLst>
        <pc:spChg chg="mod">
          <ac:chgData name="Caitlyn Campbell" userId="687deda49f5089b1" providerId="LiveId" clId="{C21C62D4-F5B3-4829-9878-39552E688C56}" dt="2022-09-13T18:33:27.872" v="947" actId="20577"/>
          <ac:spMkLst>
            <pc:docMk/>
            <pc:sldMk cId="4264159360" sldId="276"/>
            <ac:spMk id="2" creationId="{00000000-0000-0000-0000-000000000000}"/>
          </ac:spMkLst>
        </pc:spChg>
        <pc:spChg chg="mod">
          <ac:chgData name="Caitlyn Campbell" userId="687deda49f5089b1" providerId="LiveId" clId="{C21C62D4-F5B3-4829-9878-39552E688C56}" dt="2022-09-13T18:39:29.322" v="1109"/>
          <ac:spMkLst>
            <pc:docMk/>
            <pc:sldMk cId="4264159360" sldId="276"/>
            <ac:spMk id="3" creationId="{00000000-0000-0000-0000-000000000000}"/>
          </ac:spMkLst>
        </pc:spChg>
      </pc:sldChg>
      <pc:sldChg chg="del ord">
        <pc:chgData name="Caitlyn Campbell" userId="687deda49f5089b1" providerId="LiveId" clId="{C21C62D4-F5B3-4829-9878-39552E688C56}" dt="2022-09-13T18:44:57.709" v="1298" actId="47"/>
        <pc:sldMkLst>
          <pc:docMk/>
          <pc:sldMk cId="3512429443" sldId="279"/>
        </pc:sldMkLst>
      </pc:sldChg>
      <pc:sldChg chg="delSp modSp mod">
        <pc:chgData name="Caitlyn Campbell" userId="687deda49f5089b1" providerId="LiveId" clId="{C21C62D4-F5B3-4829-9878-39552E688C56}" dt="2022-09-13T18:42:23.144" v="1217" actId="1076"/>
        <pc:sldMkLst>
          <pc:docMk/>
          <pc:sldMk cId="561642489" sldId="281"/>
        </pc:sldMkLst>
        <pc:spChg chg="mod">
          <ac:chgData name="Caitlyn Campbell" userId="687deda49f5089b1" providerId="LiveId" clId="{C21C62D4-F5B3-4829-9878-39552E688C56}" dt="2022-09-13T18:42:23.144" v="1217" actId="1076"/>
          <ac:spMkLst>
            <pc:docMk/>
            <pc:sldMk cId="561642489" sldId="281"/>
            <ac:spMk id="3" creationId="{00000000-0000-0000-0000-000000000000}"/>
          </ac:spMkLst>
        </pc:spChg>
        <pc:spChg chg="del">
          <ac:chgData name="Caitlyn Campbell" userId="687deda49f5089b1" providerId="LiveId" clId="{C21C62D4-F5B3-4829-9878-39552E688C56}" dt="2022-09-13T18:42:17.450" v="1215" actId="478"/>
          <ac:spMkLst>
            <pc:docMk/>
            <pc:sldMk cId="561642489" sldId="281"/>
            <ac:spMk id="4" creationId="{00000000-0000-0000-0000-000000000000}"/>
          </ac:spMkLst>
        </pc:spChg>
        <pc:picChg chg="del">
          <ac:chgData name="Caitlyn Campbell" userId="687deda49f5089b1" providerId="LiveId" clId="{C21C62D4-F5B3-4829-9878-39552E688C56}" dt="2022-09-13T18:42:18.947" v="1216" actId="478"/>
          <ac:picMkLst>
            <pc:docMk/>
            <pc:sldMk cId="561642489" sldId="281"/>
            <ac:picMk id="5" creationId="{00000000-0000-0000-0000-000000000000}"/>
          </ac:picMkLst>
        </pc:picChg>
      </pc:sldChg>
      <pc:sldChg chg="modSp mod">
        <pc:chgData name="Caitlyn Campbell" userId="687deda49f5089b1" providerId="LiveId" clId="{C21C62D4-F5B3-4829-9878-39552E688C56}" dt="2022-09-13T18:41:59.505" v="1212" actId="20577"/>
        <pc:sldMkLst>
          <pc:docMk/>
          <pc:sldMk cId="1074120922" sldId="282"/>
        </pc:sldMkLst>
        <pc:spChg chg="mod">
          <ac:chgData name="Caitlyn Campbell" userId="687deda49f5089b1" providerId="LiveId" clId="{C21C62D4-F5B3-4829-9878-39552E688C56}" dt="2022-09-13T18:41:59.505" v="1212" actId="20577"/>
          <ac:spMkLst>
            <pc:docMk/>
            <pc:sldMk cId="1074120922" sldId="282"/>
            <ac:spMk id="5" creationId="{00000000-0000-0000-0000-000000000000}"/>
          </ac:spMkLst>
        </pc:spChg>
      </pc:sldChg>
      <pc:sldChg chg="delSp modSp mod">
        <pc:chgData name="Caitlyn Campbell" userId="687deda49f5089b1" providerId="LiveId" clId="{C21C62D4-F5B3-4829-9878-39552E688C56}" dt="2022-09-13T18:42:06.364" v="1214" actId="478"/>
        <pc:sldMkLst>
          <pc:docMk/>
          <pc:sldMk cId="2476329371" sldId="283"/>
        </pc:sldMkLst>
        <pc:spChg chg="del mod">
          <ac:chgData name="Caitlyn Campbell" userId="687deda49f5089b1" providerId="LiveId" clId="{C21C62D4-F5B3-4829-9878-39552E688C56}" dt="2022-09-13T18:42:06.364" v="1214" actId="478"/>
          <ac:spMkLst>
            <pc:docMk/>
            <pc:sldMk cId="2476329371" sldId="283"/>
            <ac:spMk id="4" creationId="{00000000-0000-0000-0000-000000000000}"/>
          </ac:spMkLst>
        </pc:spChg>
      </pc:sldChg>
      <pc:sldChg chg="delSp mod">
        <pc:chgData name="Caitlyn Campbell" userId="687deda49f5089b1" providerId="LiveId" clId="{C21C62D4-F5B3-4829-9878-39552E688C56}" dt="2022-09-13T18:33:11.844" v="921" actId="478"/>
        <pc:sldMkLst>
          <pc:docMk/>
          <pc:sldMk cId="2803112854" sldId="285"/>
        </pc:sldMkLst>
        <pc:spChg chg="del">
          <ac:chgData name="Caitlyn Campbell" userId="687deda49f5089b1" providerId="LiveId" clId="{C21C62D4-F5B3-4829-9878-39552E688C56}" dt="2022-09-13T18:33:11.844" v="921" actId="478"/>
          <ac:spMkLst>
            <pc:docMk/>
            <pc:sldMk cId="2803112854" sldId="285"/>
            <ac:spMk id="6" creationId="{9767C8DD-B4C0-4340-BB8E-B22701E37F52}"/>
          </ac:spMkLst>
        </pc:spChg>
      </pc:sldChg>
      <pc:sldChg chg="delSp modSp mod modAnim">
        <pc:chgData name="Caitlyn Campbell" userId="687deda49f5089b1" providerId="LiveId" clId="{C21C62D4-F5B3-4829-9878-39552E688C56}" dt="2022-09-13T18:40:54.807" v="1208" actId="20577"/>
        <pc:sldMkLst>
          <pc:docMk/>
          <pc:sldMk cId="3621515974" sldId="286"/>
        </pc:sldMkLst>
        <pc:spChg chg="mod">
          <ac:chgData name="Caitlyn Campbell" userId="687deda49f5089b1" providerId="LiveId" clId="{C21C62D4-F5B3-4829-9878-39552E688C56}" dt="2022-09-13T18:39:52.559" v="1116" actId="20577"/>
          <ac:spMkLst>
            <pc:docMk/>
            <pc:sldMk cId="3621515974" sldId="286"/>
            <ac:spMk id="4" creationId="{00000000-0000-0000-0000-000000000000}"/>
          </ac:spMkLst>
        </pc:spChg>
        <pc:spChg chg="mod">
          <ac:chgData name="Caitlyn Campbell" userId="687deda49f5089b1" providerId="LiveId" clId="{C21C62D4-F5B3-4829-9878-39552E688C56}" dt="2022-09-13T18:40:54.807" v="1208" actId="20577"/>
          <ac:spMkLst>
            <pc:docMk/>
            <pc:sldMk cId="3621515974" sldId="286"/>
            <ac:spMk id="5" creationId="{00000000-0000-0000-0000-000000000000}"/>
          </ac:spMkLst>
        </pc:spChg>
        <pc:spChg chg="del">
          <ac:chgData name="Caitlyn Campbell" userId="687deda49f5089b1" providerId="LiveId" clId="{C21C62D4-F5B3-4829-9878-39552E688C56}" dt="2022-09-13T18:38:32.871" v="1079" actId="478"/>
          <ac:spMkLst>
            <pc:docMk/>
            <pc:sldMk cId="3621515974" sldId="286"/>
            <ac:spMk id="6" creationId="{6CB2D34E-36A4-6348-B4C7-613A8525B7DC}"/>
          </ac:spMkLst>
        </pc:spChg>
      </pc:sldChg>
      <pc:sldChg chg="del">
        <pc:chgData name="Caitlyn Campbell" userId="687deda49f5089b1" providerId="LiveId" clId="{C21C62D4-F5B3-4829-9878-39552E688C56}" dt="2022-09-13T18:41:00.967" v="1209" actId="2696"/>
        <pc:sldMkLst>
          <pc:docMk/>
          <pc:sldMk cId="1396198069" sldId="287"/>
        </pc:sldMkLst>
      </pc:sldChg>
      <pc:sldChg chg="modSp mod">
        <pc:chgData name="Caitlyn Campbell" userId="687deda49f5089b1" providerId="LiveId" clId="{C21C62D4-F5B3-4829-9878-39552E688C56}" dt="2022-09-13T18:39:39.947" v="1110"/>
        <pc:sldMkLst>
          <pc:docMk/>
          <pc:sldMk cId="1751840390" sldId="290"/>
        </pc:sldMkLst>
        <pc:spChg chg="mod">
          <ac:chgData name="Caitlyn Campbell" userId="687deda49f5089b1" providerId="LiveId" clId="{C21C62D4-F5B3-4829-9878-39552E688C56}" dt="2022-09-13T18:39:00.399" v="1105" actId="20577"/>
          <ac:spMkLst>
            <pc:docMk/>
            <pc:sldMk cId="1751840390" sldId="290"/>
            <ac:spMk id="4" creationId="{00000000-0000-0000-0000-000000000000}"/>
          </ac:spMkLst>
        </pc:spChg>
        <pc:spChg chg="mod">
          <ac:chgData name="Caitlyn Campbell" userId="687deda49f5089b1" providerId="LiveId" clId="{C21C62D4-F5B3-4829-9878-39552E688C56}" dt="2022-09-13T18:39:39.947" v="1110"/>
          <ac:spMkLst>
            <pc:docMk/>
            <pc:sldMk cId="1751840390" sldId="290"/>
            <ac:spMk id="5" creationId="{00000000-0000-0000-0000-000000000000}"/>
          </ac:spMkLst>
        </pc:spChg>
      </pc:sldChg>
      <pc:sldChg chg="modSp">
        <pc:chgData name="Caitlyn Campbell" userId="687deda49f5089b1" providerId="LiveId" clId="{C21C62D4-F5B3-4829-9878-39552E688C56}" dt="2022-08-22T18:55:30.006" v="436" actId="20577"/>
        <pc:sldMkLst>
          <pc:docMk/>
          <pc:sldMk cId="2026108686" sldId="293"/>
        </pc:sldMkLst>
        <pc:spChg chg="mod">
          <ac:chgData name="Caitlyn Campbell" userId="687deda49f5089b1" providerId="LiveId" clId="{C21C62D4-F5B3-4829-9878-39552E688C56}" dt="2022-08-22T18:55:30.006" v="436" actId="20577"/>
          <ac:spMkLst>
            <pc:docMk/>
            <pc:sldMk cId="2026108686" sldId="293"/>
            <ac:spMk id="3" creationId="{00000000-0000-0000-0000-000000000000}"/>
          </ac:spMkLst>
        </pc:spChg>
      </pc:sldChg>
      <pc:sldChg chg="modSp modAnim">
        <pc:chgData name="Caitlyn Campbell" userId="687deda49f5089b1" providerId="LiveId" clId="{C21C62D4-F5B3-4829-9878-39552E688C56}" dt="2022-08-21T19:09:43.040" v="51" actId="20577"/>
        <pc:sldMkLst>
          <pc:docMk/>
          <pc:sldMk cId="3451515151" sldId="295"/>
        </pc:sldMkLst>
        <pc:spChg chg="mod">
          <ac:chgData name="Caitlyn Campbell" userId="687deda49f5089b1" providerId="LiveId" clId="{C21C62D4-F5B3-4829-9878-39552E688C56}" dt="2022-08-21T19:09:43.040" v="51" actId="20577"/>
          <ac:spMkLst>
            <pc:docMk/>
            <pc:sldMk cId="3451515151" sldId="295"/>
            <ac:spMk id="3" creationId="{585DDE36-F5CE-024E-B0C6-03A62E8319C8}"/>
          </ac:spMkLst>
        </pc:spChg>
      </pc:sldChg>
      <pc:sldChg chg="modSp">
        <pc:chgData name="Caitlyn Campbell" userId="687deda49f5089b1" providerId="LiveId" clId="{C21C62D4-F5B3-4829-9878-39552E688C56}" dt="2022-08-21T19:10:09.258" v="62" actId="20577"/>
        <pc:sldMkLst>
          <pc:docMk/>
          <pc:sldMk cId="485118171" sldId="296"/>
        </pc:sldMkLst>
        <pc:spChg chg="mod">
          <ac:chgData name="Caitlyn Campbell" userId="687deda49f5089b1" providerId="LiveId" clId="{C21C62D4-F5B3-4829-9878-39552E688C56}" dt="2022-08-21T19:10:09.258" v="62" actId="20577"/>
          <ac:spMkLst>
            <pc:docMk/>
            <pc:sldMk cId="485118171" sldId="296"/>
            <ac:spMk id="3" creationId="{585DDE36-F5CE-024E-B0C6-03A62E8319C8}"/>
          </ac:spMkLst>
        </pc:spChg>
      </pc:sldChg>
      <pc:sldChg chg="modSp modAnim">
        <pc:chgData name="Caitlyn Campbell" userId="687deda49f5089b1" providerId="LiveId" clId="{C21C62D4-F5B3-4829-9878-39552E688C56}" dt="2022-08-21T19:20:25.178" v="176" actId="20577"/>
        <pc:sldMkLst>
          <pc:docMk/>
          <pc:sldMk cId="3666492438" sldId="297"/>
        </pc:sldMkLst>
        <pc:spChg chg="mod">
          <ac:chgData name="Caitlyn Campbell" userId="687deda49f5089b1" providerId="LiveId" clId="{C21C62D4-F5B3-4829-9878-39552E688C56}" dt="2022-08-21T19:20:25.178" v="176" actId="20577"/>
          <ac:spMkLst>
            <pc:docMk/>
            <pc:sldMk cId="3666492438" sldId="297"/>
            <ac:spMk id="3" creationId="{C98D9DA6-C57A-AA4A-90DD-1AD18C6B040C}"/>
          </ac:spMkLst>
        </pc:spChg>
      </pc:sldChg>
      <pc:sldChg chg="modSp">
        <pc:chgData name="Caitlyn Campbell" userId="687deda49f5089b1" providerId="LiveId" clId="{C21C62D4-F5B3-4829-9878-39552E688C56}" dt="2022-09-13T18:27:44.019" v="649" actId="20577"/>
        <pc:sldMkLst>
          <pc:docMk/>
          <pc:sldMk cId="3824663198" sldId="303"/>
        </pc:sldMkLst>
        <pc:spChg chg="mod">
          <ac:chgData name="Caitlyn Campbell" userId="687deda49f5089b1" providerId="LiveId" clId="{C21C62D4-F5B3-4829-9878-39552E688C56}" dt="2022-09-13T18:27:44.019" v="649" actId="20577"/>
          <ac:spMkLst>
            <pc:docMk/>
            <pc:sldMk cId="3824663198" sldId="303"/>
            <ac:spMk id="3" creationId="{14A78842-A533-3645-AA62-B18F9C662942}"/>
          </ac:spMkLst>
        </pc:spChg>
      </pc:sldChg>
      <pc:sldChg chg="modSp modNotesTx">
        <pc:chgData name="Caitlyn Campbell" userId="687deda49f5089b1" providerId="LiveId" clId="{C21C62D4-F5B3-4829-9878-39552E688C56}" dt="2022-09-13T18:45:28.148" v="1299" actId="6549"/>
        <pc:sldMkLst>
          <pc:docMk/>
          <pc:sldMk cId="1013105721" sldId="304"/>
        </pc:sldMkLst>
        <pc:spChg chg="mod">
          <ac:chgData name="Caitlyn Campbell" userId="687deda49f5089b1" providerId="LiveId" clId="{C21C62D4-F5B3-4829-9878-39552E688C56}" dt="2022-09-13T18:27:31.188" v="633" actId="20577"/>
          <ac:spMkLst>
            <pc:docMk/>
            <pc:sldMk cId="1013105721" sldId="304"/>
            <ac:spMk id="3" creationId="{3023949D-89E9-B548-BD20-7A4A57978A8F}"/>
          </ac:spMkLst>
        </pc:spChg>
      </pc:sldChg>
      <pc:sldChg chg="modSp">
        <pc:chgData name="Caitlyn Campbell" userId="687deda49f5089b1" providerId="LiveId" clId="{C21C62D4-F5B3-4829-9878-39552E688C56}" dt="2022-09-13T18:27:51.207" v="656" actId="20577"/>
        <pc:sldMkLst>
          <pc:docMk/>
          <pc:sldMk cId="3994425917" sldId="306"/>
        </pc:sldMkLst>
        <pc:spChg chg="mod">
          <ac:chgData name="Caitlyn Campbell" userId="687deda49f5089b1" providerId="LiveId" clId="{C21C62D4-F5B3-4829-9878-39552E688C56}" dt="2022-09-13T18:27:51.207" v="656" actId="20577"/>
          <ac:spMkLst>
            <pc:docMk/>
            <pc:sldMk cId="3994425917" sldId="306"/>
            <ac:spMk id="3" creationId="{3023949D-89E9-B548-BD20-7A4A57978A8F}"/>
          </ac:spMkLst>
        </pc:spChg>
      </pc:sldChg>
      <pc:sldChg chg="modSp mod modAnim">
        <pc:chgData name="Caitlyn Campbell" userId="687deda49f5089b1" providerId="LiveId" clId="{C21C62D4-F5B3-4829-9878-39552E688C56}" dt="2022-09-13T18:28:44.467" v="661" actId="20577"/>
        <pc:sldMkLst>
          <pc:docMk/>
          <pc:sldMk cId="1847733399" sldId="307"/>
        </pc:sldMkLst>
        <pc:spChg chg="mod">
          <ac:chgData name="Caitlyn Campbell" userId="687deda49f5089b1" providerId="LiveId" clId="{C21C62D4-F5B3-4829-9878-39552E688C56}" dt="2022-09-13T18:28:44.467" v="661" actId="20577"/>
          <ac:spMkLst>
            <pc:docMk/>
            <pc:sldMk cId="1847733399" sldId="307"/>
            <ac:spMk id="3" creationId="{3023949D-89E9-B548-BD20-7A4A57978A8F}"/>
          </ac:spMkLst>
        </pc:spChg>
      </pc:sldChg>
      <pc:sldChg chg="modSp">
        <pc:chgData name="Caitlyn Campbell" userId="687deda49f5089b1" providerId="LiveId" clId="{C21C62D4-F5B3-4829-9878-39552E688C56}" dt="2022-09-13T18:29:12.691" v="682" actId="20577"/>
        <pc:sldMkLst>
          <pc:docMk/>
          <pc:sldMk cId="2873718032" sldId="308"/>
        </pc:sldMkLst>
        <pc:spChg chg="mod">
          <ac:chgData name="Caitlyn Campbell" userId="687deda49f5089b1" providerId="LiveId" clId="{C21C62D4-F5B3-4829-9878-39552E688C56}" dt="2022-09-13T18:29:12.691" v="682" actId="20577"/>
          <ac:spMkLst>
            <pc:docMk/>
            <pc:sldMk cId="2873718032" sldId="308"/>
            <ac:spMk id="3" creationId="{3023949D-89E9-B548-BD20-7A4A57978A8F}"/>
          </ac:spMkLst>
        </pc:spChg>
      </pc:sldChg>
      <pc:sldChg chg="modSp modAnim">
        <pc:chgData name="Caitlyn Campbell" userId="687deda49f5089b1" providerId="LiveId" clId="{C21C62D4-F5B3-4829-9878-39552E688C56}" dt="2022-09-13T18:22:28.270" v="611" actId="20577"/>
        <pc:sldMkLst>
          <pc:docMk/>
          <pc:sldMk cId="1726422844" sldId="310"/>
        </pc:sldMkLst>
        <pc:spChg chg="mod">
          <ac:chgData name="Caitlyn Campbell" userId="687deda49f5089b1" providerId="LiveId" clId="{C21C62D4-F5B3-4829-9878-39552E688C56}" dt="2022-09-13T18:22:28.270" v="611" actId="20577"/>
          <ac:spMkLst>
            <pc:docMk/>
            <pc:sldMk cId="1726422844" sldId="310"/>
            <ac:spMk id="4" creationId="{486E781D-72EA-EF47-83B7-5DAE459AEF08}"/>
          </ac:spMkLst>
        </pc:spChg>
      </pc:sldChg>
      <pc:sldChg chg="modSp mod modAnim">
        <pc:chgData name="Caitlyn Campbell" userId="687deda49f5089b1" providerId="LiveId" clId="{C21C62D4-F5B3-4829-9878-39552E688C56}" dt="2022-09-13T18:35:20.204" v="1012" actId="20577"/>
        <pc:sldMkLst>
          <pc:docMk/>
          <pc:sldMk cId="843031773" sldId="311"/>
        </pc:sldMkLst>
        <pc:spChg chg="mod">
          <ac:chgData name="Caitlyn Campbell" userId="687deda49f5089b1" providerId="LiveId" clId="{C21C62D4-F5B3-4829-9878-39552E688C56}" dt="2022-09-13T18:35:20.204" v="1012" actId="20577"/>
          <ac:spMkLst>
            <pc:docMk/>
            <pc:sldMk cId="843031773" sldId="311"/>
            <ac:spMk id="3" creationId="{3023949D-89E9-B548-BD20-7A4A57978A8F}"/>
          </ac:spMkLst>
        </pc:spChg>
      </pc:sldChg>
      <pc:sldChg chg="delSp modSp mod modAnim">
        <pc:chgData name="Caitlyn Campbell" userId="687deda49f5089b1" providerId="LiveId" clId="{C21C62D4-F5B3-4829-9878-39552E688C56}" dt="2022-09-13T18:35:58.593" v="1078" actId="20577"/>
        <pc:sldMkLst>
          <pc:docMk/>
          <pc:sldMk cId="3230652084" sldId="312"/>
        </pc:sldMkLst>
        <pc:spChg chg="mod">
          <ac:chgData name="Caitlyn Campbell" userId="687deda49f5089b1" providerId="LiveId" clId="{C21C62D4-F5B3-4829-9878-39552E688C56}" dt="2022-09-13T18:35:58.593" v="1078" actId="20577"/>
          <ac:spMkLst>
            <pc:docMk/>
            <pc:sldMk cId="3230652084" sldId="312"/>
            <ac:spMk id="3" creationId="{3023949D-89E9-B548-BD20-7A4A57978A8F}"/>
          </ac:spMkLst>
        </pc:spChg>
        <pc:spChg chg="del mod">
          <ac:chgData name="Caitlyn Campbell" userId="687deda49f5089b1" providerId="LiveId" clId="{C21C62D4-F5B3-4829-9878-39552E688C56}" dt="2022-09-13T18:31:21.367" v="831" actId="478"/>
          <ac:spMkLst>
            <pc:docMk/>
            <pc:sldMk cId="3230652084" sldId="312"/>
            <ac:spMk id="6" creationId="{F9A0AB39-111D-1649-913E-418191F600C2}"/>
          </ac:spMkLst>
        </pc:spChg>
      </pc:sldChg>
      <pc:sldChg chg="modSp mod">
        <pc:chgData name="Caitlyn Campbell" userId="687deda49f5089b1" providerId="LiveId" clId="{C21C62D4-F5B3-4829-9878-39552E688C56}" dt="2022-09-13T18:33:01.559" v="920" actId="20577"/>
        <pc:sldMkLst>
          <pc:docMk/>
          <pc:sldMk cId="3839044878" sldId="313"/>
        </pc:sldMkLst>
        <pc:spChg chg="mod">
          <ac:chgData name="Caitlyn Campbell" userId="687deda49f5089b1" providerId="LiveId" clId="{C21C62D4-F5B3-4829-9878-39552E688C56}" dt="2022-09-13T18:33:01.559" v="920" actId="20577"/>
          <ac:spMkLst>
            <pc:docMk/>
            <pc:sldMk cId="3839044878" sldId="313"/>
            <ac:spMk id="3" creationId="{3023949D-89E9-B548-BD20-7A4A57978A8F}"/>
          </ac:spMkLst>
        </pc:spChg>
      </pc:sldChg>
      <pc:sldChg chg="delSp modSp mod">
        <pc:chgData name="Caitlyn Campbell" userId="687deda49f5089b1" providerId="LiveId" clId="{C21C62D4-F5B3-4829-9878-39552E688C56}" dt="2022-09-13T18:40:20.114" v="1117" actId="478"/>
        <pc:sldMkLst>
          <pc:docMk/>
          <pc:sldMk cId="2699790405" sldId="314"/>
        </pc:sldMkLst>
        <pc:spChg chg="mod">
          <ac:chgData name="Caitlyn Campbell" userId="687deda49f5089b1" providerId="LiveId" clId="{C21C62D4-F5B3-4829-9878-39552E688C56}" dt="2022-09-13T18:39:47.089" v="1113" actId="20577"/>
          <ac:spMkLst>
            <pc:docMk/>
            <pc:sldMk cId="2699790405" sldId="314"/>
            <ac:spMk id="4" creationId="{00000000-0000-0000-0000-000000000000}"/>
          </ac:spMkLst>
        </pc:spChg>
        <pc:spChg chg="del">
          <ac:chgData name="Caitlyn Campbell" userId="687deda49f5089b1" providerId="LiveId" clId="{C21C62D4-F5B3-4829-9878-39552E688C56}" dt="2022-09-13T18:40:20.114" v="1117" actId="478"/>
          <ac:spMkLst>
            <pc:docMk/>
            <pc:sldMk cId="2699790405" sldId="314"/>
            <ac:spMk id="6" creationId="{86039F72-6006-E648-B42C-1B0B42795DDF}"/>
          </ac:spMkLst>
        </pc:spChg>
      </pc:sldChg>
      <pc:sldChg chg="del">
        <pc:chgData name="Caitlyn Campbell" userId="687deda49f5089b1" providerId="LiveId" clId="{C21C62D4-F5B3-4829-9878-39552E688C56}" dt="2022-09-13T18:41:19.355" v="1210" actId="2696"/>
        <pc:sldMkLst>
          <pc:docMk/>
          <pc:sldMk cId="1849834388" sldId="315"/>
        </pc:sldMkLst>
      </pc:sldChg>
      <pc:sldChg chg="modSp">
        <pc:chgData name="Caitlyn Campbell" userId="687deda49f5089b1" providerId="LiveId" clId="{C21C62D4-F5B3-4829-9878-39552E688C56}" dt="2022-09-13T18:30:04.908" v="751" actId="20577"/>
        <pc:sldMkLst>
          <pc:docMk/>
          <pc:sldMk cId="3554282216" sldId="316"/>
        </pc:sldMkLst>
        <pc:spChg chg="mod">
          <ac:chgData name="Caitlyn Campbell" userId="687deda49f5089b1" providerId="LiveId" clId="{C21C62D4-F5B3-4829-9878-39552E688C56}" dt="2022-09-13T18:30:04.908" v="751" actId="20577"/>
          <ac:spMkLst>
            <pc:docMk/>
            <pc:sldMk cId="3554282216" sldId="316"/>
            <ac:spMk id="3" creationId="{3023949D-89E9-B548-BD20-7A4A57978A8F}"/>
          </ac:spMkLst>
        </pc:spChg>
      </pc:sldChg>
      <pc:sldChg chg="modSp add mod ord">
        <pc:chgData name="Caitlyn Campbell" userId="687deda49f5089b1" providerId="LiveId" clId="{C21C62D4-F5B3-4829-9878-39552E688C56}" dt="2022-09-13T18:43:42.501" v="1257" actId="20577"/>
        <pc:sldMkLst>
          <pc:docMk/>
          <pc:sldMk cId="2542967613" sldId="317"/>
        </pc:sldMkLst>
        <pc:spChg chg="mod">
          <ac:chgData name="Caitlyn Campbell" userId="687deda49f5089b1" providerId="LiveId" clId="{C21C62D4-F5B3-4829-9878-39552E688C56}" dt="2022-09-13T18:43:09.032" v="1253" actId="20577"/>
          <ac:spMkLst>
            <pc:docMk/>
            <pc:sldMk cId="2542967613" sldId="317"/>
            <ac:spMk id="4" creationId="{00000000-0000-0000-0000-000000000000}"/>
          </ac:spMkLst>
        </pc:spChg>
        <pc:spChg chg="mod">
          <ac:chgData name="Caitlyn Campbell" userId="687deda49f5089b1" providerId="LiveId" clId="{C21C62D4-F5B3-4829-9878-39552E688C56}" dt="2022-09-13T18:43:42.501" v="1257" actId="20577"/>
          <ac:spMkLst>
            <pc:docMk/>
            <pc:sldMk cId="2542967613" sldId="317"/>
            <ac:spMk id="5" creationId="{00000000-0000-0000-0000-000000000000}"/>
          </ac:spMkLst>
        </pc:spChg>
      </pc:sldChg>
      <pc:sldChg chg="modSp add mod ord modAnim">
        <pc:chgData name="Caitlyn Campbell" userId="687deda49f5089b1" providerId="LiveId" clId="{C21C62D4-F5B3-4829-9878-39552E688C56}" dt="2022-09-13T18:44:51.147" v="1297" actId="1076"/>
        <pc:sldMkLst>
          <pc:docMk/>
          <pc:sldMk cId="1154520435" sldId="318"/>
        </pc:sldMkLst>
        <pc:spChg chg="mod">
          <ac:chgData name="Caitlyn Campbell" userId="687deda49f5089b1" providerId="LiveId" clId="{C21C62D4-F5B3-4829-9878-39552E688C56}" dt="2022-09-13T18:44:03.711" v="1276" actId="20577"/>
          <ac:spMkLst>
            <pc:docMk/>
            <pc:sldMk cId="1154520435" sldId="318"/>
            <ac:spMk id="2" creationId="{00000000-0000-0000-0000-000000000000}"/>
          </ac:spMkLst>
        </pc:spChg>
        <pc:spChg chg="mod">
          <ac:chgData name="Caitlyn Campbell" userId="687deda49f5089b1" providerId="LiveId" clId="{C21C62D4-F5B3-4829-9878-39552E688C56}" dt="2022-09-13T18:44:51.147" v="1297" actId="1076"/>
          <ac:spMkLst>
            <pc:docMk/>
            <pc:sldMk cId="1154520435" sldId="318"/>
            <ac:spMk id="3" creationId="{00000000-0000-0000-0000-000000000000}"/>
          </ac:spMkLst>
        </pc:spChg>
      </pc:sldChg>
    </pc:docChg>
  </pc:docChgLst>
</pc:chgInfo>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A8452DA-3192-4294-BD22-8E3805261593}" type="datetimeFigureOut">
              <a:rPr lang="en-US" smtClean="0"/>
              <a:t>9/13/2022</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AEB75D7-D3C0-4836-844E-9B143BF1F94D}" type="slidenum">
              <a:rPr lang="en-US" smtClean="0"/>
              <a:t>‹#›</a:t>
            </a:fld>
            <a:endParaRPr lang="en-US"/>
          </a:p>
        </p:txBody>
      </p:sp>
    </p:spTree>
    <p:extLst>
      <p:ext uri="{BB962C8B-B14F-4D97-AF65-F5344CB8AC3E}">
        <p14:creationId xmlns:p14="http://schemas.microsoft.com/office/powerpoint/2010/main" val="4286972051"/>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1AEB75D7-D3C0-4836-844E-9B143BF1F94D}" type="slidenum">
              <a:rPr lang="en-US" smtClean="0"/>
              <a:t>1</a:t>
            </a:fld>
            <a:endParaRPr lang="en-US"/>
          </a:p>
        </p:txBody>
      </p:sp>
    </p:spTree>
    <p:extLst>
      <p:ext uri="{BB962C8B-B14F-4D97-AF65-F5344CB8AC3E}">
        <p14:creationId xmlns:p14="http://schemas.microsoft.com/office/powerpoint/2010/main" val="121058026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mission of the Graduate and Professional Student Senate at Iowa State University of Science and Technology is a departmental elected body through which graduate and professional students express their concern for the welfare of graduate and professional students at the university, develop and disseminate ideas for the improvement of graduate and professional education, and contribute to the formation of relevant university policy</a:t>
            </a:r>
            <a:endParaRPr lang="en-US" dirty="0"/>
          </a:p>
        </p:txBody>
      </p:sp>
      <p:sp>
        <p:nvSpPr>
          <p:cNvPr id="4" name="Slide Number Placeholder 3"/>
          <p:cNvSpPr>
            <a:spLocks noGrp="1"/>
          </p:cNvSpPr>
          <p:nvPr>
            <p:ph type="sldNum" sz="quarter" idx="10"/>
          </p:nvPr>
        </p:nvSpPr>
        <p:spPr/>
        <p:txBody>
          <a:bodyPr/>
          <a:lstStyle/>
          <a:p>
            <a:fld id="{1AEB75D7-D3C0-4836-844E-9B143BF1F94D}" type="slidenum">
              <a:rPr lang="en-US" smtClean="0"/>
              <a:t>3</a:t>
            </a:fld>
            <a:endParaRPr lang="en-US"/>
          </a:p>
        </p:txBody>
      </p:sp>
    </p:spTree>
    <p:extLst>
      <p:ext uri="{BB962C8B-B14F-4D97-AF65-F5344CB8AC3E}">
        <p14:creationId xmlns:p14="http://schemas.microsoft.com/office/powerpoint/2010/main" val="1299632911"/>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a:t>GPSS and CVM </a:t>
            </a:r>
          </a:p>
        </p:txBody>
      </p:sp>
      <p:sp>
        <p:nvSpPr>
          <p:cNvPr id="4" name="Slide Number Placeholder 3"/>
          <p:cNvSpPr>
            <a:spLocks noGrp="1"/>
          </p:cNvSpPr>
          <p:nvPr>
            <p:ph type="sldNum" sz="quarter" idx="5"/>
          </p:nvPr>
        </p:nvSpPr>
        <p:spPr/>
        <p:txBody>
          <a:bodyPr/>
          <a:lstStyle/>
          <a:p>
            <a:fld id="{1AEB75D7-D3C0-4836-844E-9B143BF1F94D}" type="slidenum">
              <a:rPr lang="en-US" smtClean="0"/>
              <a:t>5</a:t>
            </a:fld>
            <a:endParaRPr lang="en-US"/>
          </a:p>
        </p:txBody>
      </p:sp>
    </p:spTree>
    <p:extLst>
      <p:ext uri="{BB962C8B-B14F-4D97-AF65-F5344CB8AC3E}">
        <p14:creationId xmlns:p14="http://schemas.microsoft.com/office/powerpoint/2010/main" val="2585720606"/>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kern="1200" dirty="0">
                <a:solidFill>
                  <a:schemeClr val="tx1"/>
                </a:solidFill>
                <a:effectLst/>
                <a:latin typeface="+mn-lt"/>
                <a:ea typeface="+mn-ea"/>
                <a:cs typeface="+mn-cs"/>
              </a:rPr>
              <a:t>The mission of the Graduate and Professional Student Senate at Iowa State University of Science and Technology is a departmental elected body through which graduate and professional students express their concern for the welfare of graduate and professional students at the university, develop and disseminate ideas for the improvement of graduate and professional education, and contribute to the formation of relevant university policy</a:t>
            </a:r>
            <a:endParaRPr lang="en-US" dirty="0"/>
          </a:p>
        </p:txBody>
      </p:sp>
      <p:sp>
        <p:nvSpPr>
          <p:cNvPr id="4" name="Slide Number Placeholder 3"/>
          <p:cNvSpPr>
            <a:spLocks noGrp="1"/>
          </p:cNvSpPr>
          <p:nvPr>
            <p:ph type="sldNum" sz="quarter" idx="10"/>
          </p:nvPr>
        </p:nvSpPr>
        <p:spPr/>
        <p:txBody>
          <a:bodyPr/>
          <a:lstStyle/>
          <a:p>
            <a:fld id="{1AEB75D7-D3C0-4836-844E-9B143BF1F94D}" type="slidenum">
              <a:rPr lang="en-US" smtClean="0"/>
              <a:t>8</a:t>
            </a:fld>
            <a:endParaRPr lang="en-US"/>
          </a:p>
        </p:txBody>
      </p:sp>
    </p:spTree>
    <p:extLst>
      <p:ext uri="{BB962C8B-B14F-4D97-AF65-F5344CB8AC3E}">
        <p14:creationId xmlns:p14="http://schemas.microsoft.com/office/powerpoint/2010/main" val="129963291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lvl="0"/>
            <a:endParaRPr lang="en-US" dirty="0"/>
          </a:p>
        </p:txBody>
      </p:sp>
      <p:sp>
        <p:nvSpPr>
          <p:cNvPr id="4" name="Slide Number Placeholder 3"/>
          <p:cNvSpPr>
            <a:spLocks noGrp="1"/>
          </p:cNvSpPr>
          <p:nvPr>
            <p:ph type="sldNum" sz="quarter" idx="10"/>
          </p:nvPr>
        </p:nvSpPr>
        <p:spPr/>
        <p:txBody>
          <a:bodyPr/>
          <a:lstStyle/>
          <a:p>
            <a:fld id="{1AEB75D7-D3C0-4836-844E-9B143BF1F94D}" type="slidenum">
              <a:rPr lang="en-US" smtClean="0"/>
              <a:t>23</a:t>
            </a:fld>
            <a:endParaRPr lang="en-US"/>
          </a:p>
        </p:txBody>
      </p:sp>
    </p:spTree>
    <p:extLst>
      <p:ext uri="{BB962C8B-B14F-4D97-AF65-F5344CB8AC3E}">
        <p14:creationId xmlns:p14="http://schemas.microsoft.com/office/powerpoint/2010/main" val="3767268382"/>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AEB75D7-D3C0-4836-844E-9B143BF1F94D}" type="slidenum">
              <a:rPr lang="en-US" smtClean="0"/>
              <a:t>24</a:t>
            </a:fld>
            <a:endParaRPr lang="en-US"/>
          </a:p>
        </p:txBody>
      </p:sp>
    </p:spTree>
    <p:extLst>
      <p:ext uri="{BB962C8B-B14F-4D97-AF65-F5344CB8AC3E}">
        <p14:creationId xmlns:p14="http://schemas.microsoft.com/office/powerpoint/2010/main" val="2629554671"/>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Ref idx="1001">
        <a:schemeClr val="bg2"/>
      </p:bgRef>
    </p:bg>
    <p:spTree>
      <p:nvGrpSpPr>
        <p:cNvPr id="1" name=""/>
        <p:cNvGrpSpPr/>
        <p:nvPr/>
      </p:nvGrpSpPr>
      <p:grpSpPr>
        <a:xfrm>
          <a:off x="0" y="0"/>
          <a:ext cx="0" cy="0"/>
          <a:chOff x="0" y="0"/>
          <a:chExt cx="0" cy="0"/>
        </a:xfrm>
      </p:grpSpPr>
      <p:sp>
        <p:nvSpPr>
          <p:cNvPr id="7" name="Rectangle 6"/>
          <p:cNvSpPr/>
          <p:nvPr/>
        </p:nvSpPr>
        <p:spPr bwMode="white">
          <a:xfrm>
            <a:off x="0" y="5971032"/>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12192" y="6053328"/>
            <a:ext cx="2999232"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Rectangle 10"/>
          <p:cNvSpPr/>
          <p:nvPr/>
        </p:nvSpPr>
        <p:spPr>
          <a:xfrm>
            <a:off x="3145536" y="6044184"/>
            <a:ext cx="9046464"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Title 7"/>
          <p:cNvSpPr>
            <a:spLocks noGrp="1"/>
          </p:cNvSpPr>
          <p:nvPr>
            <p:ph type="ctrTitle"/>
          </p:nvPr>
        </p:nvSpPr>
        <p:spPr>
          <a:xfrm>
            <a:off x="3149600" y="4038600"/>
            <a:ext cx="8636000" cy="1828800"/>
          </a:xfrm>
        </p:spPr>
        <p:txBody>
          <a:bodyPr anchor="b"/>
          <a:lstStyle>
            <a:lvl1pPr>
              <a:defRPr cap="all" baseline="0"/>
            </a:lvl1pPr>
          </a:lstStyle>
          <a:p>
            <a:r>
              <a:rPr kumimoji="0" lang="en-US"/>
              <a:t>Click to edit Master title style</a:t>
            </a:r>
          </a:p>
        </p:txBody>
      </p:sp>
      <p:sp>
        <p:nvSpPr>
          <p:cNvPr id="9" name="Subtitle 8"/>
          <p:cNvSpPr>
            <a:spLocks noGrp="1"/>
          </p:cNvSpPr>
          <p:nvPr>
            <p:ph type="subTitle" idx="1"/>
          </p:nvPr>
        </p:nvSpPr>
        <p:spPr>
          <a:xfrm>
            <a:off x="3149600" y="6050037"/>
            <a:ext cx="8940800" cy="685800"/>
          </a:xfrm>
        </p:spPr>
        <p:txBody>
          <a:bodyPr anchor="ctr">
            <a:normAutofit/>
          </a:bodyPr>
          <a:lstStyle>
            <a:lvl1pPr marL="0" indent="0" algn="l">
              <a:buNone/>
              <a:defRPr sz="2600">
                <a:solidFill>
                  <a:srgbClr val="FFFFFF"/>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a:t>Click to edit Master subtitle style</a:t>
            </a:r>
          </a:p>
        </p:txBody>
      </p:sp>
      <p:sp>
        <p:nvSpPr>
          <p:cNvPr id="28" name="Date Placeholder 27"/>
          <p:cNvSpPr>
            <a:spLocks noGrp="1"/>
          </p:cNvSpPr>
          <p:nvPr>
            <p:ph type="dt" sz="half" idx="10"/>
          </p:nvPr>
        </p:nvSpPr>
        <p:spPr>
          <a:xfrm>
            <a:off x="101600" y="6068699"/>
            <a:ext cx="2743200" cy="685800"/>
          </a:xfrm>
        </p:spPr>
        <p:txBody>
          <a:bodyPr>
            <a:noAutofit/>
          </a:bodyPr>
          <a:lstStyle>
            <a:lvl1pPr algn="ctr">
              <a:defRPr sz="2000">
                <a:solidFill>
                  <a:srgbClr val="FFFFFF"/>
                </a:solidFill>
              </a:defRPr>
            </a:lvl1pPr>
          </a:lstStyle>
          <a:p>
            <a:fld id="{5CEAAD21-D59B-F74E-8BC2-C133FABA4465}" type="datetime1">
              <a:rPr lang="en-US" smtClean="0"/>
              <a:t>9/13/2022</a:t>
            </a:fld>
            <a:endParaRPr lang="en-US"/>
          </a:p>
        </p:txBody>
      </p:sp>
      <p:sp>
        <p:nvSpPr>
          <p:cNvPr id="17" name="Footer Placeholder 16"/>
          <p:cNvSpPr>
            <a:spLocks noGrp="1"/>
          </p:cNvSpPr>
          <p:nvPr>
            <p:ph type="ftr" sz="quarter" idx="11"/>
          </p:nvPr>
        </p:nvSpPr>
        <p:spPr>
          <a:xfrm>
            <a:off x="2780524" y="236539"/>
            <a:ext cx="7823200" cy="365125"/>
          </a:xfrm>
        </p:spPr>
        <p:txBody>
          <a:bodyPr/>
          <a:lstStyle>
            <a:lvl1pPr algn="r">
              <a:defRPr>
                <a:solidFill>
                  <a:schemeClr val="tx2"/>
                </a:solidFill>
              </a:defRPr>
            </a:lvl1pPr>
          </a:lstStyle>
          <a:p>
            <a:endParaRPr lang="en-US"/>
          </a:p>
        </p:txBody>
      </p:sp>
      <p:sp>
        <p:nvSpPr>
          <p:cNvPr id="29" name="Slide Number Placeholder 28"/>
          <p:cNvSpPr>
            <a:spLocks noGrp="1"/>
          </p:cNvSpPr>
          <p:nvPr>
            <p:ph type="sldNum" sz="quarter" idx="12"/>
          </p:nvPr>
        </p:nvSpPr>
        <p:spPr>
          <a:xfrm>
            <a:off x="10668000" y="228600"/>
            <a:ext cx="1117600" cy="381000"/>
          </a:xfrm>
        </p:spPr>
        <p:txBody>
          <a:bodyPr/>
          <a:lstStyle>
            <a:lvl1pPr>
              <a:defRPr>
                <a:solidFill>
                  <a:schemeClr val="tx2"/>
                </a:solidFill>
              </a:defRPr>
            </a:lvl1pPr>
          </a:lstStyle>
          <a:p>
            <a:fld id="{C30C44B2-AF5D-4855-BDC8-D587C2E896A3}"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Vertical Text Placeholder 2"/>
          <p:cNvSpPr>
            <a:spLocks noGrp="1"/>
          </p:cNvSpPr>
          <p:nvPr>
            <p:ph type="body" orient="vert" idx="1"/>
          </p:nvPr>
        </p:nvSpPr>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p:txBody>
          <a:bodyPr/>
          <a:lstStyle/>
          <a:p>
            <a:fld id="{A47210CF-918E-B545-9F38-2E5691612EBA}" type="datetime1">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30C44B2-AF5D-4855-BDC8-D587C2E896A3}"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bg>
      <p:bgRef idx="1001">
        <a:schemeClr val="bg1"/>
      </p:bgRef>
    </p:bg>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37600" y="609601"/>
            <a:ext cx="2743200" cy="5516563"/>
          </a:xfrm>
        </p:spPr>
        <p:txBody>
          <a:bodyPr vert="eaVert"/>
          <a:lstStyle/>
          <a:p>
            <a:r>
              <a:rPr kumimoji="0" lang="en-US"/>
              <a:t>Click to edit Master title style</a:t>
            </a:r>
          </a:p>
        </p:txBody>
      </p:sp>
      <p:sp>
        <p:nvSpPr>
          <p:cNvPr id="3" name="Vertical Text Placeholder 2"/>
          <p:cNvSpPr>
            <a:spLocks noGrp="1"/>
          </p:cNvSpPr>
          <p:nvPr>
            <p:ph type="body" orient="vert" idx="1"/>
          </p:nvPr>
        </p:nvSpPr>
        <p:spPr>
          <a:xfrm>
            <a:off x="609600" y="609600"/>
            <a:ext cx="7416800" cy="5516564"/>
          </a:xfrm>
        </p:spPr>
        <p:txBody>
          <a:bodyPr vert="eaVert"/>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4" name="Date Placeholder 3"/>
          <p:cNvSpPr>
            <a:spLocks noGrp="1"/>
          </p:cNvSpPr>
          <p:nvPr>
            <p:ph type="dt" sz="half" idx="10"/>
          </p:nvPr>
        </p:nvSpPr>
        <p:spPr>
          <a:xfrm>
            <a:off x="8737600" y="6248403"/>
            <a:ext cx="2946400" cy="365125"/>
          </a:xfrm>
        </p:spPr>
        <p:txBody>
          <a:bodyPr/>
          <a:lstStyle/>
          <a:p>
            <a:fld id="{56A41A5E-773C-7344-9295-32D4A9209478}" type="datetime1">
              <a:rPr lang="en-US" smtClean="0"/>
              <a:t>9/13/2022</a:t>
            </a:fld>
            <a:endParaRPr lang="en-US"/>
          </a:p>
        </p:txBody>
      </p:sp>
      <p:sp>
        <p:nvSpPr>
          <p:cNvPr id="5" name="Footer Placeholder 4"/>
          <p:cNvSpPr>
            <a:spLocks noGrp="1"/>
          </p:cNvSpPr>
          <p:nvPr>
            <p:ph type="ftr" sz="quarter" idx="11"/>
          </p:nvPr>
        </p:nvSpPr>
        <p:spPr>
          <a:xfrm>
            <a:off x="609602" y="6248208"/>
            <a:ext cx="7431311" cy="365125"/>
          </a:xfrm>
        </p:spPr>
        <p:txBody>
          <a:bodyPr/>
          <a:lstStyle/>
          <a:p>
            <a:endParaRPr lang="en-US"/>
          </a:p>
        </p:txBody>
      </p:sp>
      <p:sp>
        <p:nvSpPr>
          <p:cNvPr id="7" name="Rectangle 6"/>
          <p:cNvSpPr/>
          <p:nvPr/>
        </p:nvSpPr>
        <p:spPr bwMode="white">
          <a:xfrm>
            <a:off x="8128424" y="0"/>
            <a:ext cx="426720" cy="6858000"/>
          </a:xfrm>
          <a:prstGeom prst="rect">
            <a:avLst/>
          </a:prstGeom>
          <a:solidFill>
            <a:srgbClr val="FFFFFF"/>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8" name="Rectangle 7"/>
          <p:cNvSpPr/>
          <p:nvPr/>
        </p:nvSpPr>
        <p:spPr>
          <a:xfrm>
            <a:off x="8189384" y="609600"/>
            <a:ext cx="304800" cy="6248400"/>
          </a:xfrm>
          <a:prstGeom prst="rect">
            <a:avLst/>
          </a:prstGeom>
          <a:solidFill>
            <a:schemeClr val="accent1"/>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9" name="Rectangle 8"/>
          <p:cNvSpPr/>
          <p:nvPr/>
        </p:nvSpPr>
        <p:spPr>
          <a:xfrm>
            <a:off x="8189384" y="0"/>
            <a:ext cx="304800" cy="533400"/>
          </a:xfrm>
          <a:prstGeom prst="rect">
            <a:avLst/>
          </a:prstGeom>
          <a:solidFill>
            <a:schemeClr val="accent2"/>
          </a:solidFill>
          <a:ln w="19050" cap="flat" cmpd="sng" algn="ctr">
            <a:noFill/>
            <a:prstDash val="solid"/>
          </a:ln>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6" name="Slide Number Placeholder 5"/>
          <p:cNvSpPr>
            <a:spLocks noGrp="1"/>
          </p:cNvSpPr>
          <p:nvPr>
            <p:ph type="sldNum" sz="quarter" idx="12"/>
          </p:nvPr>
        </p:nvSpPr>
        <p:spPr>
          <a:xfrm rot="5400000">
            <a:off x="8075084" y="103716"/>
            <a:ext cx="533400" cy="325968"/>
          </a:xfrm>
        </p:spPr>
        <p:txBody>
          <a:bodyPr/>
          <a:lstStyle/>
          <a:p>
            <a:fld id="{C30C44B2-AF5D-4855-BDC8-D587C2E896A3}" type="slidenum">
              <a:rPr lang="en-US" smtClean="0"/>
              <a:t>‹#›</a:t>
            </a:fld>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a:xfrm>
            <a:off x="816864" y="228600"/>
            <a:ext cx="10871200" cy="990600"/>
          </a:xfrm>
        </p:spPr>
        <p:txBody>
          <a:bodyPr/>
          <a:lstStyle/>
          <a:p>
            <a:r>
              <a:rPr kumimoji="0" lang="en-US"/>
              <a:t>Click to edit Master title style</a:t>
            </a:r>
          </a:p>
        </p:txBody>
      </p:sp>
      <p:sp>
        <p:nvSpPr>
          <p:cNvPr id="4" name="Date Placeholder 3"/>
          <p:cNvSpPr>
            <a:spLocks noGrp="1"/>
          </p:cNvSpPr>
          <p:nvPr>
            <p:ph type="dt" sz="half" idx="10"/>
          </p:nvPr>
        </p:nvSpPr>
        <p:spPr/>
        <p:txBody>
          <a:bodyPr/>
          <a:lstStyle/>
          <a:p>
            <a:fld id="{C01ABF96-A1A0-D847-B3FC-4E9AB255C239}" type="datetime1">
              <a:rPr lang="en-US" smtClean="0"/>
              <a:t>9/13/2022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lvl1pPr>
              <a:defRPr>
                <a:solidFill>
                  <a:srgbClr val="FFFFFF"/>
                </a:solidFill>
              </a:defRPr>
            </a:lvl1pPr>
          </a:lstStyle>
          <a:p>
            <a:fld id="{C30C44B2-AF5D-4855-BDC8-D587C2E896A3}" type="slidenum">
              <a:rPr lang="en-US" smtClean="0"/>
              <a:t>‹#›</a:t>
            </a:fld>
            <a:endParaRPr lang="en-US"/>
          </a:p>
        </p:txBody>
      </p:sp>
      <p:sp>
        <p:nvSpPr>
          <p:cNvPr id="8" name="Content Placeholder 7"/>
          <p:cNvSpPr>
            <a:spLocks noGrp="1"/>
          </p:cNvSpPr>
          <p:nvPr>
            <p:ph sz="quarter" idx="1"/>
          </p:nvPr>
        </p:nvSpPr>
        <p:spPr>
          <a:xfrm>
            <a:off x="816864" y="1600200"/>
            <a:ext cx="10871200" cy="44958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1"/>
      </p:bgRef>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1828801" y="2743200"/>
            <a:ext cx="9497484" cy="1673225"/>
          </a:xfrm>
        </p:spPr>
        <p:txBody>
          <a:bodyPr anchor="t"/>
          <a:lstStyle>
            <a:lvl1pPr marL="0" indent="0">
              <a:buNone/>
              <a:defRPr sz="2800">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a:t>Click to edit Master text styles</a:t>
            </a:r>
          </a:p>
        </p:txBody>
      </p:sp>
      <p:sp>
        <p:nvSpPr>
          <p:cNvPr id="7" name="Rectangle 6"/>
          <p:cNvSpPr/>
          <p:nvPr/>
        </p:nvSpPr>
        <p:spPr bwMode="white">
          <a:xfrm>
            <a:off x="0" y="1524000"/>
            <a:ext cx="12192000" cy="114300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600200"/>
            <a:ext cx="1727200" cy="990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828800" y="1600200"/>
            <a:ext cx="10363200" cy="990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1828800" y="1600200"/>
            <a:ext cx="10160000" cy="990600"/>
          </a:xfrm>
        </p:spPr>
        <p:txBody>
          <a:bodyPr/>
          <a:lstStyle>
            <a:lvl1pPr algn="l">
              <a:buNone/>
              <a:defRPr sz="4400" b="0" cap="none">
                <a:solidFill>
                  <a:srgbClr val="FFFFFF"/>
                </a:solidFill>
              </a:defRPr>
            </a:lvl1pPr>
          </a:lstStyle>
          <a:p>
            <a:r>
              <a:rPr kumimoji="0" lang="en-US"/>
              <a:t>Click to edit Master title style</a:t>
            </a:r>
          </a:p>
        </p:txBody>
      </p:sp>
      <p:sp>
        <p:nvSpPr>
          <p:cNvPr id="12" name="Date Placeholder 11"/>
          <p:cNvSpPr>
            <a:spLocks noGrp="1"/>
          </p:cNvSpPr>
          <p:nvPr>
            <p:ph type="dt" sz="half" idx="10"/>
          </p:nvPr>
        </p:nvSpPr>
        <p:spPr/>
        <p:txBody>
          <a:bodyPr/>
          <a:lstStyle/>
          <a:p>
            <a:fld id="{15E16784-BAFA-5548-B2F1-8633EC691BF1}" type="datetime1">
              <a:rPr lang="en-US" smtClean="0"/>
              <a:t>9/13/2022</a:t>
            </a:fld>
            <a:endParaRPr lang="en-US"/>
          </a:p>
        </p:txBody>
      </p:sp>
      <p:sp>
        <p:nvSpPr>
          <p:cNvPr id="13" name="Slide Number Placeholder 12"/>
          <p:cNvSpPr>
            <a:spLocks noGrp="1"/>
          </p:cNvSpPr>
          <p:nvPr>
            <p:ph type="sldNum" sz="quarter" idx="11"/>
          </p:nvPr>
        </p:nvSpPr>
        <p:spPr>
          <a:xfrm>
            <a:off x="0" y="1752600"/>
            <a:ext cx="1727200" cy="701676"/>
          </a:xfrm>
        </p:spPr>
        <p:txBody>
          <a:bodyPr>
            <a:noAutofit/>
          </a:bodyPr>
          <a:lstStyle>
            <a:lvl1pPr>
              <a:defRPr sz="2400">
                <a:solidFill>
                  <a:srgbClr val="FFFFFF"/>
                </a:solidFill>
              </a:defRPr>
            </a:lvl1pPr>
          </a:lstStyle>
          <a:p>
            <a:fld id="{C30C44B2-AF5D-4855-BDC8-D587C2E896A3}" type="slidenum">
              <a:rPr lang="en-US" smtClean="0"/>
              <a:t>‹#›</a:t>
            </a:fld>
            <a:endParaRPr lang="en-US"/>
          </a:p>
        </p:txBody>
      </p:sp>
      <p:sp>
        <p:nvSpPr>
          <p:cNvPr id="14" name="Footer Placeholder 13"/>
          <p:cNvSpPr>
            <a:spLocks noGrp="1"/>
          </p:cNvSpPr>
          <p:nvPr>
            <p:ph type="ftr" sz="quarter" idx="12"/>
          </p:nvPr>
        </p:nvSpPr>
        <p:spPr/>
        <p:txBody>
          <a:bodyPr/>
          <a:lstStyle/>
          <a:p>
            <a:endParaRPr lang="en-US"/>
          </a:p>
        </p:txBody>
      </p:sp>
    </p:spTree>
  </p:cSld>
  <p:clrMapOvr>
    <a:overrideClrMapping bg1="lt1" tx1="dk1" bg2="lt2" tx2="dk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9" name="Content Placeholder 8"/>
          <p:cNvSpPr>
            <a:spLocks noGrp="1"/>
          </p:cNvSpPr>
          <p:nvPr>
            <p:ph sz="quarter" idx="1"/>
          </p:nvPr>
        </p:nvSpPr>
        <p:spPr>
          <a:xfrm>
            <a:off x="812800"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1" name="Content Placeholder 10"/>
          <p:cNvSpPr>
            <a:spLocks noGrp="1"/>
          </p:cNvSpPr>
          <p:nvPr>
            <p:ph sz="quarter" idx="2"/>
          </p:nvPr>
        </p:nvSpPr>
        <p:spPr>
          <a:xfrm>
            <a:off x="6459868" y="1589567"/>
            <a:ext cx="5181600" cy="45720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8" name="Date Placeholder 7"/>
          <p:cNvSpPr>
            <a:spLocks noGrp="1"/>
          </p:cNvSpPr>
          <p:nvPr>
            <p:ph type="dt" sz="half" idx="15"/>
          </p:nvPr>
        </p:nvSpPr>
        <p:spPr/>
        <p:txBody>
          <a:bodyPr rtlCol="0"/>
          <a:lstStyle/>
          <a:p>
            <a:fld id="{4F7A4726-2A3D-8A4E-A6FB-5DF27909F829}" type="datetime1">
              <a:rPr lang="en-US" smtClean="0"/>
              <a:t>9/13/2022</a:t>
            </a:fld>
            <a:endParaRPr lang="en-US"/>
          </a:p>
        </p:txBody>
      </p:sp>
      <p:sp>
        <p:nvSpPr>
          <p:cNvPr id="10" name="Slide Number Placeholder 9"/>
          <p:cNvSpPr>
            <a:spLocks noGrp="1"/>
          </p:cNvSpPr>
          <p:nvPr>
            <p:ph type="sldNum" sz="quarter" idx="16"/>
          </p:nvPr>
        </p:nvSpPr>
        <p:spPr/>
        <p:txBody>
          <a:bodyPr rtlCol="0"/>
          <a:lstStyle/>
          <a:p>
            <a:fld id="{C30C44B2-AF5D-4855-BDC8-D587C2E896A3}" type="slidenum">
              <a:rPr lang="en-US" smtClean="0"/>
              <a:t>‹#›</a:t>
            </a:fld>
            <a:endParaRPr lang="en-US"/>
          </a:p>
        </p:txBody>
      </p:sp>
      <p:sp>
        <p:nvSpPr>
          <p:cNvPr id="12" name="Footer Placeholder 11"/>
          <p:cNvSpPr>
            <a:spLocks noGrp="1"/>
          </p:cNvSpPr>
          <p:nvPr>
            <p:ph type="ftr" sz="quarter" idx="17"/>
          </p:nvPr>
        </p:nvSpPr>
        <p:spPr/>
        <p:txBody>
          <a:bodyPr rtlCol="0"/>
          <a:lstStyle/>
          <a:p>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711200" y="273050"/>
            <a:ext cx="10871200" cy="869950"/>
          </a:xfrm>
        </p:spPr>
        <p:txBody>
          <a:bodyPr anchor="ctr"/>
          <a:lstStyle>
            <a:lvl1pPr>
              <a:defRPr/>
            </a:lvl1pPr>
          </a:lstStyle>
          <a:p>
            <a:r>
              <a:rPr kumimoji="0" lang="en-US"/>
              <a:t>Click to edit Master title style</a:t>
            </a:r>
          </a:p>
        </p:txBody>
      </p:sp>
      <p:sp>
        <p:nvSpPr>
          <p:cNvPr id="11" name="Content Placeholder 10"/>
          <p:cNvSpPr>
            <a:spLocks noGrp="1"/>
          </p:cNvSpPr>
          <p:nvPr>
            <p:ph sz="quarter" idx="2"/>
          </p:nvPr>
        </p:nvSpPr>
        <p:spPr>
          <a:xfrm>
            <a:off x="812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3" name="Content Placeholder 12"/>
          <p:cNvSpPr>
            <a:spLocks noGrp="1"/>
          </p:cNvSpPr>
          <p:nvPr>
            <p:ph sz="quarter" idx="4"/>
          </p:nvPr>
        </p:nvSpPr>
        <p:spPr>
          <a:xfrm>
            <a:off x="6400800" y="2438400"/>
            <a:ext cx="5181600" cy="35814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
        <p:nvSpPr>
          <p:cNvPr id="10" name="Date Placeholder 9"/>
          <p:cNvSpPr>
            <a:spLocks noGrp="1"/>
          </p:cNvSpPr>
          <p:nvPr>
            <p:ph type="dt" sz="half" idx="15"/>
          </p:nvPr>
        </p:nvSpPr>
        <p:spPr/>
        <p:txBody>
          <a:bodyPr rtlCol="0"/>
          <a:lstStyle/>
          <a:p>
            <a:fld id="{A77B88BD-DFE4-844B-BF34-7F27253F0A8A}" type="datetime1">
              <a:rPr lang="en-US" smtClean="0"/>
              <a:t>9/13/2022</a:t>
            </a:fld>
            <a:endParaRPr lang="en-US"/>
          </a:p>
        </p:txBody>
      </p:sp>
      <p:sp>
        <p:nvSpPr>
          <p:cNvPr id="12" name="Slide Number Placeholder 11"/>
          <p:cNvSpPr>
            <a:spLocks noGrp="1"/>
          </p:cNvSpPr>
          <p:nvPr>
            <p:ph type="sldNum" sz="quarter" idx="16"/>
          </p:nvPr>
        </p:nvSpPr>
        <p:spPr/>
        <p:txBody>
          <a:bodyPr rtlCol="0"/>
          <a:lstStyle/>
          <a:p>
            <a:fld id="{C30C44B2-AF5D-4855-BDC8-D587C2E896A3}" type="slidenum">
              <a:rPr lang="en-US" smtClean="0"/>
              <a:t>‹#›</a:t>
            </a:fld>
            <a:endParaRPr lang="en-US"/>
          </a:p>
        </p:txBody>
      </p:sp>
      <p:sp>
        <p:nvSpPr>
          <p:cNvPr id="14" name="Footer Placeholder 13"/>
          <p:cNvSpPr>
            <a:spLocks noGrp="1"/>
          </p:cNvSpPr>
          <p:nvPr>
            <p:ph type="ftr" sz="quarter" idx="17"/>
          </p:nvPr>
        </p:nvSpPr>
        <p:spPr/>
        <p:txBody>
          <a:bodyPr rtlCol="0"/>
          <a:lstStyle/>
          <a:p>
            <a:endParaRPr lang="en-US"/>
          </a:p>
        </p:txBody>
      </p:sp>
      <p:sp>
        <p:nvSpPr>
          <p:cNvPr id="16" name="Text Placeholder 15"/>
          <p:cNvSpPr>
            <a:spLocks noGrp="1"/>
          </p:cNvSpPr>
          <p:nvPr>
            <p:ph type="body" sz="quarter" idx="1"/>
          </p:nvPr>
        </p:nvSpPr>
        <p:spPr>
          <a:xfrm>
            <a:off x="812800" y="1752600"/>
            <a:ext cx="5181600" cy="640080"/>
          </a:xfrm>
          <a:solidFill>
            <a:schemeClr val="accent2"/>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
        <p:nvSpPr>
          <p:cNvPr id="15" name="Text Placeholder 14"/>
          <p:cNvSpPr>
            <a:spLocks noGrp="1"/>
          </p:cNvSpPr>
          <p:nvPr>
            <p:ph type="body" sz="quarter" idx="3"/>
          </p:nvPr>
        </p:nvSpPr>
        <p:spPr>
          <a:xfrm>
            <a:off x="6400800" y="1752600"/>
            <a:ext cx="5181600" cy="640080"/>
          </a:xfrm>
          <a:solidFill>
            <a:schemeClr val="accent4"/>
          </a:solidFill>
        </p:spPr>
        <p:txBody>
          <a:bodyPr rtlCol="0" anchor="ctr"/>
          <a:lstStyle>
            <a:lvl1pPr marL="0" indent="0">
              <a:buFontTx/>
              <a:buNone/>
              <a:defRPr sz="2000" b="1">
                <a:solidFill>
                  <a:srgbClr val="FFFFFF"/>
                </a:solidFill>
              </a:defRPr>
            </a:lvl1pPr>
          </a:lstStyle>
          <a:p>
            <a:pPr lvl="0" eaLnBrk="1" latinLnBrk="0" hangingPunct="1"/>
            <a:r>
              <a:rPr kumimoji="0" lang="en-US"/>
              <a:t>Click to edit Master text styles</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a:t>Click to edit Master title style</a:t>
            </a:r>
          </a:p>
        </p:txBody>
      </p:sp>
      <p:sp>
        <p:nvSpPr>
          <p:cNvPr id="3" name="Date Placeholder 2"/>
          <p:cNvSpPr>
            <a:spLocks noGrp="1"/>
          </p:cNvSpPr>
          <p:nvPr>
            <p:ph type="dt" sz="half" idx="10"/>
          </p:nvPr>
        </p:nvSpPr>
        <p:spPr/>
        <p:txBody>
          <a:bodyPr/>
          <a:lstStyle/>
          <a:p>
            <a:fld id="{4D50DD40-8BCD-D849-BF93-5273C1801D0E}" type="datetime1">
              <a:rPr lang="en-US" smtClean="0"/>
              <a:t>9/13/2022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lvl1pPr>
              <a:defRPr>
                <a:solidFill>
                  <a:srgbClr val="FFFFFF"/>
                </a:solidFill>
              </a:defRPr>
            </a:lvl1pPr>
          </a:lstStyle>
          <a:p>
            <a:fld id="{C30C44B2-AF5D-4855-BDC8-D587C2E896A3}"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4CC4A684-DEF8-0B42-87D6-36BB8167AD5B}" type="datetime1">
              <a:rPr lang="en-US" smtClean="0"/>
              <a:t>9/13/2022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a:xfrm>
            <a:off x="0" y="6248400"/>
            <a:ext cx="711200" cy="381000"/>
          </a:xfrm>
        </p:spPr>
        <p:txBody>
          <a:bodyPr/>
          <a:lstStyle>
            <a:lvl1pPr>
              <a:defRPr>
                <a:solidFill>
                  <a:schemeClr val="tx2"/>
                </a:solidFill>
              </a:defRPr>
            </a:lvl1pPr>
          </a:lstStyle>
          <a:p>
            <a:fld id="{C30C44B2-AF5D-4855-BDC8-D587C2E896A3}"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12800" y="273050"/>
            <a:ext cx="10769600" cy="869950"/>
          </a:xfrm>
        </p:spPr>
        <p:txBody>
          <a:bodyPr anchor="ctr"/>
          <a:lstStyle>
            <a:lvl1pPr algn="l">
              <a:buNone/>
              <a:defRPr sz="4400" b="0"/>
            </a:lvl1pPr>
          </a:lstStyle>
          <a:p>
            <a:r>
              <a:rPr kumimoji="0" lang="en-US"/>
              <a:t>Click to edit Master title style</a:t>
            </a:r>
          </a:p>
        </p:txBody>
      </p:sp>
      <p:sp>
        <p:nvSpPr>
          <p:cNvPr id="5" name="Date Placeholder 4"/>
          <p:cNvSpPr>
            <a:spLocks noGrp="1"/>
          </p:cNvSpPr>
          <p:nvPr>
            <p:ph type="dt" sz="half" idx="10"/>
          </p:nvPr>
        </p:nvSpPr>
        <p:spPr/>
        <p:txBody>
          <a:bodyPr/>
          <a:lstStyle/>
          <a:p>
            <a:fld id="{0288AFAF-2158-0541-BA58-E3F08FEC9B5F}" type="datetime1">
              <a:rPr lang="en-US" smtClean="0"/>
              <a:t>9/13/2022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lvl1pPr>
              <a:defRPr>
                <a:solidFill>
                  <a:srgbClr val="FFFFFF"/>
                </a:solidFill>
              </a:defRPr>
            </a:lvl1pPr>
          </a:lstStyle>
          <a:p>
            <a:fld id="{C30C44B2-AF5D-4855-BDC8-D587C2E896A3}" type="slidenum">
              <a:rPr lang="en-US" smtClean="0"/>
              <a:t>‹#›</a:t>
            </a:fld>
            <a:endParaRPr lang="en-US"/>
          </a:p>
        </p:txBody>
      </p:sp>
      <p:sp>
        <p:nvSpPr>
          <p:cNvPr id="3" name="Text Placeholder 2"/>
          <p:cNvSpPr>
            <a:spLocks noGrp="1"/>
          </p:cNvSpPr>
          <p:nvPr>
            <p:ph type="body" idx="2"/>
          </p:nvPr>
        </p:nvSpPr>
        <p:spPr>
          <a:xfrm>
            <a:off x="812800" y="1752600"/>
            <a:ext cx="2133600" cy="4343400"/>
          </a:xfrm>
          <a:ln w="50800" cap="sq" cmpd="dbl" algn="ctr">
            <a:solidFill>
              <a:schemeClr val="accent2"/>
            </a:solidFill>
            <a:prstDash val="solid"/>
            <a:miter lim="800000"/>
          </a:ln>
          <a:effectLst/>
        </p:spPr>
        <p:style>
          <a:lnRef idx="3">
            <a:schemeClr val="lt1"/>
          </a:lnRef>
          <a:fillRef idx="1">
            <a:schemeClr val="accent2"/>
          </a:fillRef>
          <a:effectRef idx="1">
            <a:schemeClr val="accent2"/>
          </a:effectRef>
          <a:fontRef idx="minor">
            <a:schemeClr val="lt1"/>
          </a:fontRef>
        </p:style>
        <p:txBody>
          <a:bodyPr lIns="137160" tIns="182880" rIns="137160" bIns="91440"/>
          <a:lstStyle>
            <a:lvl1pPr marL="0" indent="0">
              <a:spcAft>
                <a:spcPts val="1000"/>
              </a:spcAft>
              <a:buNone/>
              <a:defRPr sz="1800"/>
            </a:lvl1pPr>
            <a:lvl2pPr>
              <a:buNone/>
              <a:defRPr sz="1200"/>
            </a:lvl2pPr>
            <a:lvl3pPr>
              <a:buNone/>
              <a:defRPr sz="1000"/>
            </a:lvl3pPr>
            <a:lvl4pPr>
              <a:buNone/>
              <a:defRPr sz="900"/>
            </a:lvl4pPr>
            <a:lvl5pPr>
              <a:buNone/>
              <a:defRPr sz="900"/>
            </a:lvl5pPr>
          </a:lstStyle>
          <a:p>
            <a:pPr lvl="0" eaLnBrk="1" latinLnBrk="0" hangingPunct="1"/>
            <a:r>
              <a:rPr kumimoji="0" lang="en-US"/>
              <a:t>Click to edit Master text styles</a:t>
            </a:r>
          </a:p>
        </p:txBody>
      </p:sp>
      <p:sp>
        <p:nvSpPr>
          <p:cNvPr id="9" name="Content Placeholder 8"/>
          <p:cNvSpPr>
            <a:spLocks noGrp="1"/>
          </p:cNvSpPr>
          <p:nvPr>
            <p:ph sz="quarter" idx="1"/>
          </p:nvPr>
        </p:nvSpPr>
        <p:spPr>
          <a:xfrm>
            <a:off x="3149600" y="1752600"/>
            <a:ext cx="8534400" cy="4419600"/>
          </a:xfrm>
        </p:spPr>
        <p:txBody>
          <a:bodyPr/>
          <a:lstStyle/>
          <a:p>
            <a:pPr lvl="0" eaLnBrk="1" latinLnBrk="0" hangingPunct="1"/>
            <a:r>
              <a:rPr lang="en-US"/>
              <a:t>Click to edit Master text styles</a:t>
            </a:r>
          </a:p>
          <a:p>
            <a:pPr lvl="1" eaLnBrk="1" latinLnBrk="0" hangingPunct="1"/>
            <a:r>
              <a:rPr lang="en-US"/>
              <a:t>Second level</a:t>
            </a:r>
          </a:p>
          <a:p>
            <a:pPr lvl="2" eaLnBrk="1" latinLnBrk="0" hangingPunct="1"/>
            <a:r>
              <a:rPr lang="en-US"/>
              <a:t>Third level</a:t>
            </a:r>
          </a:p>
          <a:p>
            <a:pPr lvl="3" eaLnBrk="1" latinLnBrk="0" hangingPunct="1"/>
            <a:r>
              <a:rPr lang="en-US"/>
              <a:t>Fourth level</a:t>
            </a:r>
          </a:p>
          <a:p>
            <a:pPr lvl="4" eaLnBrk="1" latinLnBrk="0" hangingPunct="1"/>
            <a:r>
              <a:rPr lang="en-US"/>
              <a:t>Fifth level</a:t>
            </a:r>
            <a:endParaRPr kumimoji="0"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bg>
      <p:bgRef idx="1003">
        <a:schemeClr val="bg2"/>
      </p:bgRef>
    </p:bg>
    <p:spTree>
      <p:nvGrpSpPr>
        <p:cNvPr id="1" name=""/>
        <p:cNvGrpSpPr/>
        <p:nvPr/>
      </p:nvGrpSpPr>
      <p:grpSpPr>
        <a:xfrm>
          <a:off x="0" y="0"/>
          <a:ext cx="0" cy="0"/>
          <a:chOff x="0" y="0"/>
          <a:chExt cx="0" cy="0"/>
        </a:xfrm>
      </p:grpSpPr>
      <p:sp>
        <p:nvSpPr>
          <p:cNvPr id="4" name="Text Placeholder 3"/>
          <p:cNvSpPr>
            <a:spLocks noGrp="1"/>
          </p:cNvSpPr>
          <p:nvPr>
            <p:ph type="body" sz="half" idx="2"/>
          </p:nvPr>
        </p:nvSpPr>
        <p:spPr>
          <a:xfrm>
            <a:off x="2133600" y="5486400"/>
            <a:ext cx="9753600" cy="685800"/>
          </a:xfrm>
        </p:spPr>
        <p:txBody>
          <a:bodyPr/>
          <a:lstStyle>
            <a:lvl1pPr marL="0" indent="0">
              <a:buFontTx/>
              <a:buNone/>
              <a:defRPr sz="1700"/>
            </a:lvl1pPr>
            <a:lvl2pPr>
              <a:buFontTx/>
              <a:buNone/>
              <a:defRPr sz="1200"/>
            </a:lvl2pPr>
            <a:lvl3pPr>
              <a:buFontTx/>
              <a:buNone/>
              <a:defRPr sz="1000"/>
            </a:lvl3pPr>
            <a:lvl4pPr>
              <a:buFontTx/>
              <a:buNone/>
              <a:defRPr sz="900"/>
            </a:lvl4pPr>
            <a:lvl5pPr>
              <a:buFontTx/>
              <a:buNone/>
              <a:defRPr sz="900"/>
            </a:lvl5pPr>
          </a:lstStyle>
          <a:p>
            <a:pPr lvl="0" eaLnBrk="1" latinLnBrk="0" hangingPunct="1"/>
            <a:r>
              <a:rPr kumimoji="0" lang="en-US"/>
              <a:t>Click to edit Master text styles</a:t>
            </a:r>
          </a:p>
        </p:txBody>
      </p:sp>
      <p:sp>
        <p:nvSpPr>
          <p:cNvPr id="8" name="Rectangle 7"/>
          <p:cNvSpPr/>
          <p:nvPr/>
        </p:nvSpPr>
        <p:spPr bwMode="white">
          <a:xfrm>
            <a:off x="-12192" y="4572000"/>
            <a:ext cx="12192000" cy="886968"/>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12192" y="4663440"/>
            <a:ext cx="1950720" cy="713232"/>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Rectangle 9"/>
          <p:cNvSpPr/>
          <p:nvPr/>
        </p:nvSpPr>
        <p:spPr>
          <a:xfrm>
            <a:off x="2060448" y="4654296"/>
            <a:ext cx="10131552" cy="713232"/>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 name="Title 1"/>
          <p:cNvSpPr>
            <a:spLocks noGrp="1"/>
          </p:cNvSpPr>
          <p:nvPr>
            <p:ph type="title"/>
          </p:nvPr>
        </p:nvSpPr>
        <p:spPr>
          <a:xfrm>
            <a:off x="2133600" y="4648200"/>
            <a:ext cx="9753600" cy="685800"/>
          </a:xfrm>
        </p:spPr>
        <p:txBody>
          <a:bodyPr anchor="ctr"/>
          <a:lstStyle>
            <a:lvl1pPr algn="l">
              <a:buNone/>
              <a:defRPr sz="2800" b="0">
                <a:solidFill>
                  <a:srgbClr val="FFFFFF"/>
                </a:solidFill>
              </a:defRPr>
            </a:lvl1pPr>
          </a:lstStyle>
          <a:p>
            <a:r>
              <a:rPr kumimoji="0" lang="en-US"/>
              <a:t>Click to edit Master title style</a:t>
            </a:r>
          </a:p>
        </p:txBody>
      </p:sp>
      <p:sp>
        <p:nvSpPr>
          <p:cNvPr id="11" name="Rectangle 10"/>
          <p:cNvSpPr/>
          <p:nvPr/>
        </p:nvSpPr>
        <p:spPr bwMode="white">
          <a:xfrm>
            <a:off x="1930400" y="0"/>
            <a:ext cx="134112" cy="6867144"/>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Date Placeholder 11"/>
          <p:cNvSpPr>
            <a:spLocks noGrp="1"/>
          </p:cNvSpPr>
          <p:nvPr>
            <p:ph type="dt" sz="half" idx="10"/>
          </p:nvPr>
        </p:nvSpPr>
        <p:spPr>
          <a:xfrm>
            <a:off x="8331200" y="6248401"/>
            <a:ext cx="3556000" cy="365125"/>
          </a:xfrm>
        </p:spPr>
        <p:txBody>
          <a:bodyPr rtlCol="0"/>
          <a:lstStyle/>
          <a:p>
            <a:fld id="{FCEB8FAA-E9AD-B946-BFEB-0D2C5498B401}" type="datetime1">
              <a:rPr lang="en-US" smtClean="0"/>
              <a:t>9/13/2022</a:t>
            </a:fld>
            <a:endParaRPr lang="en-US"/>
          </a:p>
        </p:txBody>
      </p:sp>
      <p:sp>
        <p:nvSpPr>
          <p:cNvPr id="13" name="Slide Number Placeholder 12"/>
          <p:cNvSpPr>
            <a:spLocks noGrp="1"/>
          </p:cNvSpPr>
          <p:nvPr>
            <p:ph type="sldNum" sz="quarter" idx="11"/>
          </p:nvPr>
        </p:nvSpPr>
        <p:spPr>
          <a:xfrm>
            <a:off x="0" y="4667249"/>
            <a:ext cx="1930400" cy="663578"/>
          </a:xfrm>
        </p:spPr>
        <p:txBody>
          <a:bodyPr rtlCol="0"/>
          <a:lstStyle>
            <a:lvl1pPr>
              <a:defRPr sz="2800"/>
            </a:lvl1pPr>
          </a:lstStyle>
          <a:p>
            <a:fld id="{C30C44B2-AF5D-4855-BDC8-D587C2E896A3}" type="slidenum">
              <a:rPr lang="en-US" smtClean="0"/>
              <a:t>‹#›</a:t>
            </a:fld>
            <a:endParaRPr lang="en-US"/>
          </a:p>
        </p:txBody>
      </p:sp>
      <p:sp>
        <p:nvSpPr>
          <p:cNvPr id="14" name="Footer Placeholder 13"/>
          <p:cNvSpPr>
            <a:spLocks noGrp="1"/>
          </p:cNvSpPr>
          <p:nvPr>
            <p:ph type="ftr" sz="quarter" idx="12"/>
          </p:nvPr>
        </p:nvSpPr>
        <p:spPr>
          <a:xfrm>
            <a:off x="2133600" y="6248207"/>
            <a:ext cx="6096000" cy="365125"/>
          </a:xfrm>
        </p:spPr>
        <p:txBody>
          <a:bodyPr rtlCol="0"/>
          <a:lstStyle/>
          <a:p>
            <a:endParaRPr lang="en-US"/>
          </a:p>
        </p:txBody>
      </p:sp>
      <p:sp>
        <p:nvSpPr>
          <p:cNvPr id="3" name="Picture Placeholder 2"/>
          <p:cNvSpPr>
            <a:spLocks noGrp="1"/>
          </p:cNvSpPr>
          <p:nvPr>
            <p:ph type="pic" idx="1"/>
          </p:nvPr>
        </p:nvSpPr>
        <p:spPr>
          <a:xfrm>
            <a:off x="2080768" y="0"/>
            <a:ext cx="10111232" cy="4568952"/>
          </a:xfrm>
          <a:solidFill>
            <a:schemeClr val="accent1">
              <a:tint val="40000"/>
            </a:schemeClr>
          </a:solidFill>
          <a:ln>
            <a:noFill/>
          </a:ln>
        </p:spPr>
        <p:txBody>
          <a:bodyPr/>
          <a:lstStyle>
            <a:lvl1pPr marL="0" indent="0">
              <a:buNone/>
              <a:defRPr sz="3200"/>
            </a:lvl1pPr>
          </a:lstStyle>
          <a:p>
            <a:r>
              <a:rPr kumimoji="0" lang="en-US"/>
              <a:t>Click icon to add picture</a:t>
            </a:r>
            <a:endParaRPr kumimoji="0" lang="en-US" dirty="0"/>
          </a:p>
        </p:txBody>
      </p:sp>
    </p:spTree>
  </p:cSld>
  <p:clrMapOvr>
    <a:overrideClrMapping bg1="lt1" tx1="dk1" bg2="lt2" tx2="dk2" accent1="accent1" accent2="accent2" accent3="accent3" accent4="accent4" accent5="accent5" accent6="accent6" hlink="hlink" folHlink="folHlink"/>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812800" y="228600"/>
            <a:ext cx="10871200" cy="990600"/>
          </a:xfrm>
          <a:prstGeom prst="rect">
            <a:avLst/>
          </a:prstGeom>
        </p:spPr>
        <p:txBody>
          <a:bodyPr vert="horz" anchor="ctr">
            <a:normAutofit/>
          </a:bodyPr>
          <a:lstStyle/>
          <a:p>
            <a:r>
              <a:rPr kumimoji="0" lang="en-US"/>
              <a:t>Click to edit Master title style</a:t>
            </a:r>
          </a:p>
        </p:txBody>
      </p:sp>
      <p:sp>
        <p:nvSpPr>
          <p:cNvPr id="13" name="Text Placeholder 12"/>
          <p:cNvSpPr>
            <a:spLocks noGrp="1"/>
          </p:cNvSpPr>
          <p:nvPr>
            <p:ph type="body" idx="1"/>
          </p:nvPr>
        </p:nvSpPr>
        <p:spPr>
          <a:xfrm>
            <a:off x="816864" y="1600200"/>
            <a:ext cx="10871200" cy="4526280"/>
          </a:xfrm>
          <a:prstGeom prst="rect">
            <a:avLst/>
          </a:prstGeom>
        </p:spPr>
        <p:txBody>
          <a:bodyPr vert="horz">
            <a:normAutofit/>
          </a:bodyPr>
          <a:lstStyle/>
          <a:p>
            <a:pPr lvl="0" eaLnBrk="1" latinLnBrk="0" hangingPunct="1"/>
            <a:r>
              <a:rPr kumimoji="0" lang="en-US"/>
              <a:t>Click to edit Master text styles</a:t>
            </a:r>
          </a:p>
          <a:p>
            <a:pPr lvl="1" eaLnBrk="1" latinLnBrk="0" hangingPunct="1"/>
            <a:r>
              <a:rPr kumimoji="0" lang="en-US"/>
              <a:t>Second level</a:t>
            </a:r>
          </a:p>
          <a:p>
            <a:pPr lvl="2" eaLnBrk="1" latinLnBrk="0" hangingPunct="1"/>
            <a:r>
              <a:rPr kumimoji="0" lang="en-US"/>
              <a:t>Third level</a:t>
            </a:r>
          </a:p>
          <a:p>
            <a:pPr lvl="3" eaLnBrk="1" latinLnBrk="0" hangingPunct="1"/>
            <a:r>
              <a:rPr kumimoji="0" lang="en-US"/>
              <a:t>Fourth level</a:t>
            </a:r>
          </a:p>
          <a:p>
            <a:pPr lvl="4" eaLnBrk="1" latinLnBrk="0" hangingPunct="1"/>
            <a:r>
              <a:rPr kumimoji="0" lang="en-US"/>
              <a:t>Fifth level</a:t>
            </a:r>
          </a:p>
        </p:txBody>
      </p:sp>
      <p:sp>
        <p:nvSpPr>
          <p:cNvPr id="14" name="Date Placeholder 13"/>
          <p:cNvSpPr>
            <a:spLocks noGrp="1"/>
          </p:cNvSpPr>
          <p:nvPr>
            <p:ph type="dt" sz="half" idx="2"/>
          </p:nvPr>
        </p:nvSpPr>
        <p:spPr>
          <a:xfrm>
            <a:off x="8128000" y="6248401"/>
            <a:ext cx="3556000" cy="365125"/>
          </a:xfrm>
          <a:prstGeom prst="rect">
            <a:avLst/>
          </a:prstGeom>
        </p:spPr>
        <p:txBody>
          <a:bodyPr vert="horz" anchor="ctr" anchorCtr="0"/>
          <a:lstStyle>
            <a:lvl1pPr algn="l" eaLnBrk="1" latinLnBrk="0" hangingPunct="1">
              <a:defRPr kumimoji="0" sz="1400">
                <a:solidFill>
                  <a:schemeClr val="tx2"/>
                </a:solidFill>
              </a:defRPr>
            </a:lvl1pPr>
          </a:lstStyle>
          <a:p>
            <a:fld id="{BB11F7AE-1F33-4347-B322-84676D2A18BC}" type="datetime1">
              <a:rPr lang="en-US" smtClean="0"/>
              <a:t>9/13/2022</a:t>
            </a:fld>
            <a:endParaRPr lang="en-US"/>
          </a:p>
        </p:txBody>
      </p:sp>
      <p:sp>
        <p:nvSpPr>
          <p:cNvPr id="3" name="Footer Placeholder 2"/>
          <p:cNvSpPr>
            <a:spLocks noGrp="1"/>
          </p:cNvSpPr>
          <p:nvPr>
            <p:ph type="ftr" sz="quarter" idx="3"/>
          </p:nvPr>
        </p:nvSpPr>
        <p:spPr>
          <a:xfrm>
            <a:off x="812801" y="6248207"/>
            <a:ext cx="7228111" cy="365125"/>
          </a:xfrm>
          <a:prstGeom prst="rect">
            <a:avLst/>
          </a:prstGeom>
        </p:spPr>
        <p:txBody>
          <a:bodyPr vert="horz" anchor="ctr"/>
          <a:lstStyle>
            <a:lvl1pPr algn="r" eaLnBrk="1" latinLnBrk="0" hangingPunct="1">
              <a:defRPr kumimoji="0" sz="1400">
                <a:solidFill>
                  <a:schemeClr val="tx2"/>
                </a:solidFill>
              </a:defRPr>
            </a:lvl1pPr>
          </a:lstStyle>
          <a:p>
            <a:endParaRPr lang="en-US"/>
          </a:p>
        </p:txBody>
      </p:sp>
      <p:sp>
        <p:nvSpPr>
          <p:cNvPr id="7" name="Rectangle 6"/>
          <p:cNvSpPr/>
          <p:nvPr/>
        </p:nvSpPr>
        <p:spPr bwMode="white">
          <a:xfrm>
            <a:off x="0" y="1234440"/>
            <a:ext cx="12192000" cy="320040"/>
          </a:xfrm>
          <a:prstGeom prst="rect">
            <a:avLst/>
          </a:prstGeom>
          <a:solidFill>
            <a:srgbClr val="FFFFFF"/>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8" name="Rectangle 7"/>
          <p:cNvSpPr/>
          <p:nvPr/>
        </p:nvSpPr>
        <p:spPr>
          <a:xfrm>
            <a:off x="0" y="1280160"/>
            <a:ext cx="711200" cy="228600"/>
          </a:xfrm>
          <a:prstGeom prst="rect">
            <a:avLst/>
          </a:prstGeom>
          <a:solidFill>
            <a:schemeClr val="accent2">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9" name="Rectangle 8"/>
          <p:cNvSpPr/>
          <p:nvPr/>
        </p:nvSpPr>
        <p:spPr>
          <a:xfrm>
            <a:off x="787400" y="1280160"/>
            <a:ext cx="11404600" cy="228600"/>
          </a:xfrm>
          <a:prstGeom prst="rect">
            <a:avLst/>
          </a:prstGeom>
          <a:solidFill>
            <a:schemeClr val="accent1">
              <a:alpha val="100000"/>
            </a:schemeClr>
          </a:solidFill>
          <a:ln w="50800" cap="rnd" cmpd="dbl"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23" name="Slide Number Placeholder 22"/>
          <p:cNvSpPr>
            <a:spLocks noGrp="1"/>
          </p:cNvSpPr>
          <p:nvPr>
            <p:ph type="sldNum" sz="quarter" idx="4"/>
          </p:nvPr>
        </p:nvSpPr>
        <p:spPr>
          <a:xfrm>
            <a:off x="0" y="1272222"/>
            <a:ext cx="711200" cy="244476"/>
          </a:xfrm>
          <a:prstGeom prst="rect">
            <a:avLst/>
          </a:prstGeom>
        </p:spPr>
        <p:txBody>
          <a:bodyPr vert="horz" anchor="ctr" anchorCtr="0">
            <a:normAutofit/>
          </a:bodyPr>
          <a:lstStyle>
            <a:lvl1pPr algn="ctr" eaLnBrk="1" latinLnBrk="0" hangingPunct="1">
              <a:defRPr kumimoji="0" sz="1400" b="1">
                <a:solidFill>
                  <a:srgbClr val="FFFFFF"/>
                </a:solidFill>
              </a:defRPr>
            </a:lvl1pPr>
          </a:lstStyle>
          <a:p>
            <a:fld id="{C30C44B2-AF5D-4855-BDC8-D587C2E896A3}" type="slidenum">
              <a:rPr lang="en-US" smtClean="0"/>
              <a:t>‹#›</a:t>
            </a:fld>
            <a:endParaRPr lang="en-US"/>
          </a:p>
        </p:txBody>
      </p:sp>
    </p:spTree>
  </p:cSld>
  <p:clrMap bg1="lt1" tx1="dk1" bg2="lt2" tx2="dk2" accent1="accent1" accent2="accent2" accent3="accent3" accent4="accent4" accent5="accent5" accent6="accent6" hlink="hlink" folHlink="folHlink"/>
  <p:sldLayoutIdLst>
    <p:sldLayoutId id="2147483690" r:id="rId1"/>
    <p:sldLayoutId id="2147483691" r:id="rId2"/>
    <p:sldLayoutId id="2147483692" r:id="rId3"/>
    <p:sldLayoutId id="2147483693" r:id="rId4"/>
    <p:sldLayoutId id="2147483694" r:id="rId5"/>
    <p:sldLayoutId id="2147483695" r:id="rId6"/>
    <p:sldLayoutId id="2147483696" r:id="rId7"/>
    <p:sldLayoutId id="2147483697" r:id="rId8"/>
    <p:sldLayoutId id="2147483698" r:id="rId9"/>
    <p:sldLayoutId id="2147483699" r:id="rId10"/>
    <p:sldLayoutId id="2147483700" r:id="rId11"/>
  </p:sldLayoutIdLst>
  <p:hf hdr="0" ftr="0" dt="0"/>
  <p:txStyles>
    <p:titleStyle>
      <a:lvl1pPr algn="l" rtl="0" eaLnBrk="1" latinLnBrk="0" hangingPunct="1">
        <a:spcBef>
          <a:spcPct val="0"/>
        </a:spcBef>
        <a:buNone/>
        <a:defRPr kumimoji="0" sz="4400" kern="1200">
          <a:solidFill>
            <a:schemeClr val="tx2"/>
          </a:solidFill>
          <a:latin typeface="+mj-lt"/>
          <a:ea typeface="+mj-ea"/>
          <a:cs typeface="+mj-cs"/>
        </a:defRPr>
      </a:lvl1pPr>
    </p:titleStyle>
    <p:bodyStyle>
      <a:lvl1pPr marL="320040" indent="-320040" algn="l" rtl="0" eaLnBrk="1" latinLnBrk="0" hangingPunct="1">
        <a:spcBef>
          <a:spcPts val="700"/>
        </a:spcBef>
        <a:buClr>
          <a:schemeClr val="accent2"/>
        </a:buClr>
        <a:buSzPct val="60000"/>
        <a:buFont typeface="Wingdings"/>
        <a:buChar char=""/>
        <a:defRPr kumimoji="0" sz="2900" kern="1200">
          <a:solidFill>
            <a:schemeClr val="tx1"/>
          </a:solidFill>
          <a:latin typeface="+mn-lt"/>
          <a:ea typeface="+mn-ea"/>
          <a:cs typeface="+mn-cs"/>
        </a:defRPr>
      </a:lvl1pPr>
      <a:lvl2pPr marL="640080" indent="-274320" algn="l" rtl="0" eaLnBrk="1" latinLnBrk="0" hangingPunct="1">
        <a:spcBef>
          <a:spcPts val="550"/>
        </a:spcBef>
        <a:buClr>
          <a:schemeClr val="accent1"/>
        </a:buClr>
        <a:buSzPct val="70000"/>
        <a:buFont typeface="Wingdings 2"/>
        <a:buChar char=""/>
        <a:defRPr kumimoji="0" sz="2600" kern="1200">
          <a:solidFill>
            <a:schemeClr val="tx1"/>
          </a:solidFill>
          <a:latin typeface="+mn-lt"/>
          <a:ea typeface="+mn-ea"/>
          <a:cs typeface="+mn-cs"/>
        </a:defRPr>
      </a:lvl2pPr>
      <a:lvl3pPr marL="914400" indent="-228600" algn="l" rtl="0" eaLnBrk="1" latinLnBrk="0" hangingPunct="1">
        <a:spcBef>
          <a:spcPts val="500"/>
        </a:spcBef>
        <a:buClr>
          <a:schemeClr val="accent2"/>
        </a:buClr>
        <a:buSzPct val="75000"/>
        <a:buFont typeface="Wingdings"/>
        <a:buChar char=""/>
        <a:defRPr kumimoji="0" sz="2300" kern="1200">
          <a:solidFill>
            <a:schemeClr val="tx1"/>
          </a:solidFill>
          <a:latin typeface="+mn-lt"/>
          <a:ea typeface="+mn-ea"/>
          <a:cs typeface="+mn-cs"/>
        </a:defRPr>
      </a:lvl3pPr>
      <a:lvl4pPr marL="1371600" indent="-228600" algn="l" rtl="0" eaLnBrk="1" latinLnBrk="0" hangingPunct="1">
        <a:spcBef>
          <a:spcPts val="400"/>
        </a:spcBef>
        <a:buClr>
          <a:schemeClr val="accent3"/>
        </a:buClr>
        <a:buSzPct val="75000"/>
        <a:buFont typeface="Wingdings"/>
        <a:buChar char=""/>
        <a:defRPr kumimoji="0" sz="2000" kern="1200">
          <a:solidFill>
            <a:schemeClr val="tx1"/>
          </a:solidFill>
          <a:latin typeface="+mn-lt"/>
          <a:ea typeface="+mn-ea"/>
          <a:cs typeface="+mn-cs"/>
        </a:defRPr>
      </a:lvl4pPr>
      <a:lvl5pPr marL="1828800" indent="-228600" algn="l" rtl="0" eaLnBrk="1" latinLnBrk="0" hangingPunct="1">
        <a:spcBef>
          <a:spcPts val="400"/>
        </a:spcBef>
        <a:buClr>
          <a:schemeClr val="accent4"/>
        </a:buClr>
        <a:buSzPct val="65000"/>
        <a:buFont typeface="Wingdings"/>
        <a:buChar char=""/>
        <a:defRPr kumimoji="0" sz="2000" kern="1200">
          <a:solidFill>
            <a:schemeClr val="tx1"/>
          </a:solidFill>
          <a:latin typeface="+mn-lt"/>
          <a:ea typeface="+mn-ea"/>
          <a:cs typeface="+mn-cs"/>
        </a:defRPr>
      </a:lvl5pPr>
      <a:lvl6pPr marL="2103120" indent="-228600" algn="l" rtl="0" eaLnBrk="1" latinLnBrk="0" hangingPunct="1">
        <a:spcBef>
          <a:spcPct val="20000"/>
        </a:spcBef>
        <a:buClr>
          <a:schemeClr val="accent1"/>
        </a:buClr>
        <a:buFont typeface="Wingdings"/>
        <a:buChar char="§"/>
        <a:defRPr kumimoji="0" sz="1800" kern="1200" baseline="0">
          <a:solidFill>
            <a:schemeClr val="tx1"/>
          </a:solidFill>
          <a:latin typeface="+mn-lt"/>
          <a:ea typeface="+mn-ea"/>
          <a:cs typeface="+mn-cs"/>
        </a:defRPr>
      </a:lvl6pPr>
      <a:lvl7pPr marL="2377440" indent="-228600" algn="l" rtl="0" eaLnBrk="1" latinLnBrk="0" hangingPunct="1">
        <a:spcBef>
          <a:spcPct val="20000"/>
        </a:spcBef>
        <a:buClr>
          <a:schemeClr val="accent2"/>
        </a:buClr>
        <a:buFont typeface="Wingdings"/>
        <a:buChar char="§"/>
        <a:defRPr kumimoji="0" sz="1800" kern="1200" baseline="0">
          <a:solidFill>
            <a:schemeClr val="tx1"/>
          </a:solidFill>
          <a:latin typeface="+mn-lt"/>
          <a:ea typeface="+mn-ea"/>
          <a:cs typeface="+mn-cs"/>
        </a:defRPr>
      </a:lvl7pPr>
      <a:lvl8pPr marL="2651760" indent="-228600" algn="l" rtl="0" eaLnBrk="1" latinLnBrk="0" hangingPunct="1">
        <a:spcBef>
          <a:spcPct val="20000"/>
        </a:spcBef>
        <a:buClr>
          <a:schemeClr val="accent3"/>
        </a:buClr>
        <a:buFont typeface="Wingdings"/>
        <a:buChar char="§"/>
        <a:defRPr kumimoji="0" sz="1800" kern="1200" baseline="0">
          <a:solidFill>
            <a:schemeClr val="tx1"/>
          </a:solidFill>
          <a:latin typeface="+mn-lt"/>
          <a:ea typeface="+mn-ea"/>
          <a:cs typeface="+mn-cs"/>
        </a:defRPr>
      </a:lvl8pPr>
      <a:lvl9pPr marL="2926080" indent="-228600" algn="l" rtl="0" eaLnBrk="1" latinLnBrk="0" hangingPunct="1">
        <a:spcBef>
          <a:spcPct val="20000"/>
        </a:spcBef>
        <a:buClr>
          <a:schemeClr val="accent4"/>
        </a:buClr>
        <a:buFont typeface="Wingdings"/>
        <a:buChar char="§"/>
        <a:defRPr kumimoji="0" sz="18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3.png"/><Relationship Id="rId2" Type="http://schemas.openxmlformats.org/officeDocument/2006/relationships/notesSlide" Target="../notesSlides/notesSlide1.xml"/><Relationship Id="rId1" Type="http://schemas.openxmlformats.org/officeDocument/2006/relationships/slideLayout" Target="../slideLayouts/slideLayout1.xml"/><Relationship Id="rId4" Type="http://schemas.microsoft.com/office/2007/relationships/hdphoto" Target="../media/hdphoto1.wdp"/></Relationships>
</file>

<file path=ppt/slides/_rels/slide10.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https://www.gpss.iastate.edu/current-senate/governing-documents" TargetMode="External"/><Relationship Id="rId1" Type="http://schemas.openxmlformats.org/officeDocument/2006/relationships/slideLayout" Target="../slideLayouts/slideLayout2.xml"/><Relationship Id="rId4" Type="http://schemas.microsoft.com/office/2007/relationships/hdphoto" Target="../media/hdphoto2.wdp"/></Relationships>
</file>

<file path=ppt/slides/_rels/slide1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1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hyperlink" Target="mailto:gpssvicepresident@iastate.edu" TargetMode="External"/><Relationship Id="rId1" Type="http://schemas.openxmlformats.org/officeDocument/2006/relationships/slideLayout" Target="../slideLayouts/slideLayout2.xml"/><Relationship Id="rId4" Type="http://schemas.microsoft.com/office/2007/relationships/hdphoto" Target="../media/hdphoto2.wdp"/></Relationships>
</file>

<file path=ppt/slides/_rels/slide2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5.xml"/><Relationship Id="rId1" Type="http://schemas.openxmlformats.org/officeDocument/2006/relationships/slideLayout" Target="../slideLayouts/slideLayout2.xml"/><Relationship Id="rId4" Type="http://schemas.microsoft.com/office/2007/relationships/hdphoto" Target="../media/hdphoto2.wdp"/></Relationships>
</file>

<file path=ppt/slides/_rels/slide24.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6.xml"/><Relationship Id="rId1" Type="http://schemas.openxmlformats.org/officeDocument/2006/relationships/slideLayout" Target="../slideLayouts/slideLayout2.xml"/><Relationship Id="rId4" Type="http://schemas.microsoft.com/office/2007/relationships/hdphoto" Target="../media/hdphoto2.wdp"/></Relationships>
</file>

<file path=ppt/slides/_rels/slide2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microsoft.com/office/2007/relationships/hdphoto" Target="../media/hdphoto2.wdp"/></Relationships>
</file>

<file path=ppt/slides/_rels/slide30.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3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4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3.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microsoft.com/office/2007/relationships/hdphoto" Target="../media/hdphoto2.wdp"/></Relationships>
</file>

<file path=ppt/slides/_rels/slide6.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microsoft.com/office/2007/relationships/hdphoto" Target="../media/hdphoto2.wdp"/></Relationships>
</file>

<file path=ppt/slides/_rels/slide9.xml.rels><?xml version="1.0" encoding="UTF-8" standalone="yes"?>
<Relationships xmlns="http://schemas.openxmlformats.org/package/2006/relationships"><Relationship Id="rId3" Type="http://schemas.microsoft.com/office/2007/relationships/hdphoto" Target="../media/hdphoto2.wdp"/><Relationship Id="rId2" Type="http://schemas.openxmlformats.org/officeDocument/2006/relationships/image" Target="../media/image4.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GPSS Senate Introduction</a:t>
            </a:r>
          </a:p>
        </p:txBody>
      </p:sp>
      <p:sp>
        <p:nvSpPr>
          <p:cNvPr id="3" name="Subtitle 2"/>
          <p:cNvSpPr>
            <a:spLocks noGrp="1"/>
          </p:cNvSpPr>
          <p:nvPr>
            <p:ph type="subTitle" idx="1"/>
          </p:nvPr>
        </p:nvSpPr>
        <p:spPr/>
        <p:txBody>
          <a:bodyPr/>
          <a:lstStyle/>
          <a:p>
            <a:r>
              <a:rPr lang="en-US" dirty="0"/>
              <a:t>2022-2023 Academic Term</a:t>
            </a:r>
          </a:p>
        </p:txBody>
      </p:sp>
      <p:pic>
        <p:nvPicPr>
          <p:cNvPr id="4" name="Picture 3"/>
          <p:cNvPicPr>
            <a:picLocks noChangeAspect="1"/>
          </p:cNvPicPr>
          <p:nvPr/>
        </p:nvPicPr>
        <p:blipFill>
          <a:blip r:embed="rId3" cstate="print">
            <a:extLst>
              <a:ext uri="{BEBA8EAE-BF5A-486C-A8C5-ECC9F3942E4B}">
                <a14:imgProps xmlns:a14="http://schemas.microsoft.com/office/drawing/2010/main">
                  <a14:imgLayer r:embed="rId4">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Layer>
                </a14:imgProps>
              </a:ext>
              <a:ext uri="{28A0092B-C50C-407E-A947-70E740481C1C}">
                <a14:useLocalDpi xmlns:a14="http://schemas.microsoft.com/office/drawing/2010/main" val="0"/>
              </a:ext>
            </a:extLst>
          </a:blip>
          <a:stretch>
            <a:fillRect/>
          </a:stretch>
        </p:blipFill>
        <p:spPr>
          <a:xfrm>
            <a:off x="10274" y="2289551"/>
            <a:ext cx="2958957" cy="3666856"/>
          </a:xfrm>
          <a:prstGeom prst="rect">
            <a:avLst/>
          </a:prstGeom>
        </p:spPr>
      </p:pic>
    </p:spTree>
    <p:extLst>
      <p:ext uri="{BB962C8B-B14F-4D97-AF65-F5344CB8AC3E}">
        <p14:creationId xmlns:p14="http://schemas.microsoft.com/office/powerpoint/2010/main" val="3280206833"/>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13347-A727-E04D-87BD-D6725455B2B3}"/>
              </a:ext>
            </a:extLst>
          </p:cNvPr>
          <p:cNvSpPr>
            <a:spLocks noGrp="1"/>
          </p:cNvSpPr>
          <p:nvPr>
            <p:ph type="title"/>
          </p:nvPr>
        </p:nvSpPr>
        <p:spPr/>
        <p:txBody>
          <a:bodyPr/>
          <a:lstStyle/>
          <a:p>
            <a:r>
              <a:rPr lang="en-US" dirty="0"/>
              <a:t>Senate Rules</a:t>
            </a:r>
          </a:p>
        </p:txBody>
      </p:sp>
      <p:sp>
        <p:nvSpPr>
          <p:cNvPr id="3" name="Content Placeholder 2">
            <a:extLst>
              <a:ext uri="{FF2B5EF4-FFF2-40B4-BE49-F238E27FC236}">
                <a16:creationId xmlns:a16="http://schemas.microsoft.com/office/drawing/2014/main" id="{C98D9DA6-C57A-AA4A-90DD-1AD18C6B040C}"/>
              </a:ext>
            </a:extLst>
          </p:cNvPr>
          <p:cNvSpPr>
            <a:spLocks noGrp="1"/>
          </p:cNvSpPr>
          <p:nvPr>
            <p:ph sz="quarter" idx="1"/>
          </p:nvPr>
        </p:nvSpPr>
        <p:spPr/>
        <p:txBody>
          <a:bodyPr>
            <a:normAutofit/>
          </a:bodyPr>
          <a:lstStyle/>
          <a:p>
            <a:r>
              <a:rPr lang="en-US" dirty="0"/>
              <a:t>Standing Rules: Outlines procedure for Senate meetings</a:t>
            </a:r>
          </a:p>
          <a:p>
            <a:pPr lvl="1"/>
            <a:r>
              <a:rPr lang="en-US" dirty="0"/>
              <a:t>Limits on speaking time</a:t>
            </a:r>
          </a:p>
          <a:p>
            <a:pPr lvl="1"/>
            <a:r>
              <a:rPr lang="en-US" dirty="0"/>
              <a:t>Limits on debate time</a:t>
            </a:r>
          </a:p>
          <a:p>
            <a:pPr lvl="1"/>
            <a:r>
              <a:rPr lang="en-US" dirty="0"/>
              <a:t>Rules for discussing, debating, and amending legislation</a:t>
            </a:r>
          </a:p>
          <a:p>
            <a:r>
              <a:rPr lang="en-US" dirty="0"/>
              <a:t>Robert’s Rules of Order, Newly Revised</a:t>
            </a:r>
          </a:p>
          <a:p>
            <a:r>
              <a:rPr lang="en-US" dirty="0"/>
              <a:t>PAG Policies and Procedures</a:t>
            </a:r>
          </a:p>
          <a:p>
            <a:r>
              <a:rPr lang="en-US" dirty="0"/>
              <a:t>Documents may be found at </a:t>
            </a:r>
            <a:r>
              <a:rPr lang="en-US" dirty="0">
                <a:hlinkClick r:id="rId2"/>
              </a:rPr>
              <a:t>https://www.gpss.iastate.edu/current-senate/governing-documents</a:t>
            </a:r>
            <a:r>
              <a:rPr lang="en-US" dirty="0"/>
              <a:t> </a:t>
            </a:r>
          </a:p>
        </p:txBody>
      </p:sp>
      <p:sp>
        <p:nvSpPr>
          <p:cNvPr id="4" name="Slide Number Placeholder 3">
            <a:extLst>
              <a:ext uri="{FF2B5EF4-FFF2-40B4-BE49-F238E27FC236}">
                <a16:creationId xmlns:a16="http://schemas.microsoft.com/office/drawing/2014/main" id="{476FDD0E-DEE1-074A-8B7D-B34931D991F3}"/>
              </a:ext>
            </a:extLst>
          </p:cNvPr>
          <p:cNvSpPr>
            <a:spLocks noGrp="1"/>
          </p:cNvSpPr>
          <p:nvPr>
            <p:ph type="sldNum" sz="quarter" idx="12"/>
          </p:nvPr>
        </p:nvSpPr>
        <p:spPr/>
        <p:txBody>
          <a:bodyPr>
            <a:normAutofit fontScale="85000" lnSpcReduction="20000"/>
          </a:bodyPr>
          <a:lstStyle/>
          <a:p>
            <a:fld id="{C30C44B2-AF5D-4855-BDC8-D587C2E896A3}" type="slidenum">
              <a:rPr lang="en-US" smtClean="0"/>
              <a:t>10</a:t>
            </a:fld>
            <a:endParaRPr lang="en-US"/>
          </a:p>
        </p:txBody>
      </p:sp>
      <p:pic>
        <p:nvPicPr>
          <p:cNvPr id="5" name="Picture 4">
            <a:extLst>
              <a:ext uri="{FF2B5EF4-FFF2-40B4-BE49-F238E27FC236}">
                <a16:creationId xmlns:a16="http://schemas.microsoft.com/office/drawing/2014/main" id="{E7947A03-ED95-274A-B2F6-1355BB777F24}"/>
              </a:ext>
            </a:extLst>
          </p:cNvPr>
          <p:cNvPicPr>
            <a:picLocks noChangeAspect="1"/>
          </p:cNvPicPr>
          <p:nvPr/>
        </p:nvPicPr>
        <p:blipFill>
          <a:blip r:embed="rId3" cstate="print">
            <a:extLst>
              <a:ext uri="{BEBA8EAE-BF5A-486C-A8C5-ECC9F3942E4B}">
                <a14:imgProps xmlns:a14="http://schemas.microsoft.com/office/drawing/2010/main">
                  <a14:imgLayer r:embed="rId4">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Tree>
    <p:extLst>
      <p:ext uri="{BB962C8B-B14F-4D97-AF65-F5344CB8AC3E}">
        <p14:creationId xmlns:p14="http://schemas.microsoft.com/office/powerpoint/2010/main" val="15935181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a:t>Meetings</a:t>
            </a:r>
          </a:p>
        </p:txBody>
      </p:sp>
      <p:sp>
        <p:nvSpPr>
          <p:cNvPr id="4" name="Title 3"/>
          <p:cNvSpPr>
            <a:spLocks noGrp="1"/>
          </p:cNvSpPr>
          <p:nvPr>
            <p:ph type="title"/>
          </p:nvPr>
        </p:nvSpPr>
        <p:spPr/>
        <p:txBody>
          <a:bodyPr/>
          <a:lstStyle/>
          <a:p>
            <a:r>
              <a:rPr lang="en-US" dirty="0"/>
              <a:t>About the Senate</a:t>
            </a:r>
          </a:p>
        </p:txBody>
      </p:sp>
      <p:pic>
        <p:nvPicPr>
          <p:cNvPr id="6" name="Picture 5"/>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
        <p:nvSpPr>
          <p:cNvPr id="2" name="Slide Number Placeholder 1">
            <a:extLst>
              <a:ext uri="{FF2B5EF4-FFF2-40B4-BE49-F238E27FC236}">
                <a16:creationId xmlns:a16="http://schemas.microsoft.com/office/drawing/2014/main" id="{CC2BFB7D-C7E4-9A42-BA37-D906C86BBAAE}"/>
              </a:ext>
            </a:extLst>
          </p:cNvPr>
          <p:cNvSpPr>
            <a:spLocks noGrp="1"/>
          </p:cNvSpPr>
          <p:nvPr>
            <p:ph type="sldNum" sz="quarter" idx="11"/>
          </p:nvPr>
        </p:nvSpPr>
        <p:spPr/>
        <p:txBody>
          <a:bodyPr/>
          <a:lstStyle/>
          <a:p>
            <a:fld id="{C30C44B2-AF5D-4855-BDC8-D587C2E896A3}" type="slidenum">
              <a:rPr lang="en-US" smtClean="0"/>
              <a:t>11</a:t>
            </a:fld>
            <a:endParaRPr lang="en-US"/>
          </a:p>
        </p:txBody>
      </p:sp>
    </p:spTree>
    <p:extLst>
      <p:ext uri="{BB962C8B-B14F-4D97-AF65-F5344CB8AC3E}">
        <p14:creationId xmlns:p14="http://schemas.microsoft.com/office/powerpoint/2010/main" val="120279237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Before the Meeting</a:t>
            </a:r>
          </a:p>
        </p:txBody>
      </p:sp>
      <p:sp>
        <p:nvSpPr>
          <p:cNvPr id="5" name="Content Placeholder 4"/>
          <p:cNvSpPr>
            <a:spLocks noGrp="1"/>
          </p:cNvSpPr>
          <p:nvPr>
            <p:ph sz="quarter" idx="1"/>
          </p:nvPr>
        </p:nvSpPr>
        <p:spPr/>
        <p:txBody>
          <a:bodyPr/>
          <a:lstStyle/>
          <a:p>
            <a:r>
              <a:rPr lang="en-US" dirty="0"/>
              <a:t>Agenda, previous minutes, and any potential legislation are usually sent out a week before the Senate Meeting</a:t>
            </a:r>
          </a:p>
          <a:p>
            <a:pPr lvl="1"/>
            <a:r>
              <a:rPr lang="en-US" dirty="0"/>
              <a:t>Agenda outlines what will happen, and when</a:t>
            </a:r>
          </a:p>
          <a:p>
            <a:pPr lvl="1"/>
            <a:r>
              <a:rPr lang="en-US" dirty="0"/>
              <a:t>The Minutes outline what happened in the meeting, and must be approved at the next meeting. </a:t>
            </a:r>
          </a:p>
          <a:p>
            <a:pPr lvl="1"/>
            <a:r>
              <a:rPr lang="en-US"/>
              <a:t>Executive reports</a:t>
            </a:r>
            <a:endParaRPr lang="en-US" dirty="0"/>
          </a:p>
          <a:p>
            <a:r>
              <a:rPr lang="en-US" dirty="0"/>
              <a:t>Look through distributed material before coming to Senate Meetings!</a:t>
            </a:r>
          </a:p>
          <a:p>
            <a:endParaRPr lang="en-US" dirty="0"/>
          </a:p>
        </p:txBody>
      </p:sp>
      <p:pic>
        <p:nvPicPr>
          <p:cNvPr id="6" name="Picture 5"/>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
        <p:nvSpPr>
          <p:cNvPr id="2" name="Slide Number Placeholder 1">
            <a:extLst>
              <a:ext uri="{FF2B5EF4-FFF2-40B4-BE49-F238E27FC236}">
                <a16:creationId xmlns:a16="http://schemas.microsoft.com/office/drawing/2014/main" id="{C52A6F07-8359-F745-B3BB-CB60E05F4CB1}"/>
              </a:ext>
            </a:extLst>
          </p:cNvPr>
          <p:cNvSpPr>
            <a:spLocks noGrp="1"/>
          </p:cNvSpPr>
          <p:nvPr>
            <p:ph type="sldNum" sz="quarter" idx="12"/>
          </p:nvPr>
        </p:nvSpPr>
        <p:spPr/>
        <p:txBody>
          <a:bodyPr>
            <a:normAutofit fontScale="85000" lnSpcReduction="20000"/>
          </a:bodyPr>
          <a:lstStyle/>
          <a:p>
            <a:fld id="{C30C44B2-AF5D-4855-BDC8-D587C2E896A3}" type="slidenum">
              <a:rPr lang="en-US" smtClean="0"/>
              <a:t>12</a:t>
            </a:fld>
            <a:endParaRPr lang="en-US"/>
          </a:p>
        </p:txBody>
      </p:sp>
    </p:spTree>
    <p:extLst>
      <p:ext uri="{BB962C8B-B14F-4D97-AF65-F5344CB8AC3E}">
        <p14:creationId xmlns:p14="http://schemas.microsoft.com/office/powerpoint/2010/main" val="227904716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98C05-39F2-E54A-B5D5-BE8CF98981D9}"/>
              </a:ext>
            </a:extLst>
          </p:cNvPr>
          <p:cNvSpPr>
            <a:spLocks noGrp="1"/>
          </p:cNvSpPr>
          <p:nvPr>
            <p:ph type="title"/>
          </p:nvPr>
        </p:nvSpPr>
        <p:spPr/>
        <p:txBody>
          <a:bodyPr/>
          <a:lstStyle/>
          <a:p>
            <a:r>
              <a:rPr lang="en-US" dirty="0"/>
              <a:t>The Senate Meeting</a:t>
            </a:r>
          </a:p>
        </p:txBody>
      </p:sp>
      <p:sp>
        <p:nvSpPr>
          <p:cNvPr id="3" name="Content Placeholder 2">
            <a:extLst>
              <a:ext uri="{FF2B5EF4-FFF2-40B4-BE49-F238E27FC236}">
                <a16:creationId xmlns:a16="http://schemas.microsoft.com/office/drawing/2014/main" id="{585DDE36-F5CE-024E-B0C6-03A62E8319C8}"/>
              </a:ext>
            </a:extLst>
          </p:cNvPr>
          <p:cNvSpPr>
            <a:spLocks noGrp="1"/>
          </p:cNvSpPr>
          <p:nvPr>
            <p:ph sz="quarter" idx="1"/>
          </p:nvPr>
        </p:nvSpPr>
        <p:spPr/>
        <p:txBody>
          <a:bodyPr/>
          <a:lstStyle/>
          <a:p>
            <a:r>
              <a:rPr lang="en-US" dirty="0"/>
              <a:t>Call to Order</a:t>
            </a:r>
          </a:p>
          <a:p>
            <a:pPr lvl="1"/>
            <a:r>
              <a:rPr lang="en-US" dirty="0"/>
              <a:t>Roll Call</a:t>
            </a:r>
          </a:p>
          <a:p>
            <a:pPr lvl="1"/>
            <a:r>
              <a:rPr lang="en-US" dirty="0"/>
              <a:t>Determination and statement of quorum</a:t>
            </a:r>
          </a:p>
          <a:p>
            <a:pPr lvl="1"/>
            <a:r>
              <a:rPr lang="en-US" dirty="0"/>
              <a:t>Approval of previous minutes </a:t>
            </a:r>
          </a:p>
          <a:p>
            <a:pPr lvl="1"/>
            <a:r>
              <a:rPr lang="en-US" dirty="0"/>
              <a:t>Solicitation for amendments to the agenda, and approval of the agenda</a:t>
            </a:r>
          </a:p>
        </p:txBody>
      </p:sp>
      <p:sp>
        <p:nvSpPr>
          <p:cNvPr id="4" name="Slide Number Placeholder 3">
            <a:extLst>
              <a:ext uri="{FF2B5EF4-FFF2-40B4-BE49-F238E27FC236}">
                <a16:creationId xmlns:a16="http://schemas.microsoft.com/office/drawing/2014/main" id="{CC87DB80-5103-634D-A9D8-F0A22D31D7A8}"/>
              </a:ext>
            </a:extLst>
          </p:cNvPr>
          <p:cNvSpPr>
            <a:spLocks noGrp="1"/>
          </p:cNvSpPr>
          <p:nvPr>
            <p:ph type="sldNum" sz="quarter" idx="12"/>
          </p:nvPr>
        </p:nvSpPr>
        <p:spPr/>
        <p:txBody>
          <a:bodyPr>
            <a:normAutofit fontScale="85000" lnSpcReduction="20000"/>
          </a:bodyPr>
          <a:lstStyle/>
          <a:p>
            <a:fld id="{C30C44B2-AF5D-4855-BDC8-D587C2E896A3}" type="slidenum">
              <a:rPr lang="en-US" smtClean="0"/>
              <a:t>13</a:t>
            </a:fld>
            <a:endParaRPr lang="en-US"/>
          </a:p>
        </p:txBody>
      </p:sp>
      <p:pic>
        <p:nvPicPr>
          <p:cNvPr id="5" name="Picture 4">
            <a:extLst>
              <a:ext uri="{FF2B5EF4-FFF2-40B4-BE49-F238E27FC236}">
                <a16:creationId xmlns:a16="http://schemas.microsoft.com/office/drawing/2014/main" id="{38EBC126-4476-414C-950D-0DF3295632B8}"/>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Tree>
    <p:extLst>
      <p:ext uri="{BB962C8B-B14F-4D97-AF65-F5344CB8AC3E}">
        <p14:creationId xmlns:p14="http://schemas.microsoft.com/office/powerpoint/2010/main" val="34515151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bldLvl="2"/>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8C98C05-39F2-E54A-B5D5-BE8CF98981D9}"/>
              </a:ext>
            </a:extLst>
          </p:cNvPr>
          <p:cNvSpPr>
            <a:spLocks noGrp="1"/>
          </p:cNvSpPr>
          <p:nvPr>
            <p:ph type="title"/>
          </p:nvPr>
        </p:nvSpPr>
        <p:spPr/>
        <p:txBody>
          <a:bodyPr/>
          <a:lstStyle/>
          <a:p>
            <a:r>
              <a:rPr lang="en-US" dirty="0"/>
              <a:t>The Senate Meeting</a:t>
            </a:r>
          </a:p>
        </p:txBody>
      </p:sp>
      <p:sp>
        <p:nvSpPr>
          <p:cNvPr id="3" name="Content Placeholder 2">
            <a:extLst>
              <a:ext uri="{FF2B5EF4-FFF2-40B4-BE49-F238E27FC236}">
                <a16:creationId xmlns:a16="http://schemas.microsoft.com/office/drawing/2014/main" id="{585DDE36-F5CE-024E-B0C6-03A62E8319C8}"/>
              </a:ext>
            </a:extLst>
          </p:cNvPr>
          <p:cNvSpPr>
            <a:spLocks noGrp="1"/>
          </p:cNvSpPr>
          <p:nvPr>
            <p:ph sz="quarter" idx="1"/>
          </p:nvPr>
        </p:nvSpPr>
        <p:spPr/>
        <p:txBody>
          <a:bodyPr/>
          <a:lstStyle/>
          <a:p>
            <a:r>
              <a:rPr lang="en-US" dirty="0"/>
              <a:t>Open Forum/Speakers</a:t>
            </a:r>
          </a:p>
          <a:p>
            <a:pPr lvl="1"/>
            <a:r>
              <a:rPr lang="en-US" dirty="0"/>
              <a:t>Typically University administrators who have information pertinent to graduate and professional students</a:t>
            </a:r>
          </a:p>
          <a:p>
            <a:r>
              <a:rPr lang="en-US" dirty="0"/>
              <a:t>Officer Reports</a:t>
            </a:r>
          </a:p>
          <a:p>
            <a:pPr lvl="1"/>
            <a:r>
              <a:rPr lang="en-US" dirty="0"/>
              <a:t>Outline of reports from Executive Council</a:t>
            </a:r>
          </a:p>
          <a:p>
            <a:pPr lvl="1"/>
            <a:r>
              <a:rPr lang="en-US" dirty="0"/>
              <a:t>Report from Graduate Student Student Government Senators</a:t>
            </a:r>
          </a:p>
          <a:p>
            <a:pPr lvl="1"/>
            <a:r>
              <a:rPr lang="en-US" dirty="0"/>
              <a:t>Reports from any Special Committees</a:t>
            </a:r>
          </a:p>
        </p:txBody>
      </p:sp>
      <p:sp>
        <p:nvSpPr>
          <p:cNvPr id="4" name="Slide Number Placeholder 3">
            <a:extLst>
              <a:ext uri="{FF2B5EF4-FFF2-40B4-BE49-F238E27FC236}">
                <a16:creationId xmlns:a16="http://schemas.microsoft.com/office/drawing/2014/main" id="{EAC73CC4-7C11-DA40-A81D-D8F3B9D2DD4B}"/>
              </a:ext>
            </a:extLst>
          </p:cNvPr>
          <p:cNvSpPr>
            <a:spLocks noGrp="1"/>
          </p:cNvSpPr>
          <p:nvPr>
            <p:ph type="sldNum" sz="quarter" idx="12"/>
          </p:nvPr>
        </p:nvSpPr>
        <p:spPr/>
        <p:txBody>
          <a:bodyPr>
            <a:normAutofit fontScale="85000" lnSpcReduction="20000"/>
          </a:bodyPr>
          <a:lstStyle/>
          <a:p>
            <a:fld id="{C30C44B2-AF5D-4855-BDC8-D587C2E896A3}" type="slidenum">
              <a:rPr lang="en-US" smtClean="0"/>
              <a:t>14</a:t>
            </a:fld>
            <a:endParaRPr lang="en-US"/>
          </a:p>
        </p:txBody>
      </p:sp>
      <p:pic>
        <p:nvPicPr>
          <p:cNvPr id="5" name="Picture 4">
            <a:extLst>
              <a:ext uri="{FF2B5EF4-FFF2-40B4-BE49-F238E27FC236}">
                <a16:creationId xmlns:a16="http://schemas.microsoft.com/office/drawing/2014/main" id="{5635D093-FFDA-2944-8B7D-FB8071FF996E}"/>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Tree>
    <p:extLst>
      <p:ext uri="{BB962C8B-B14F-4D97-AF65-F5344CB8AC3E}">
        <p14:creationId xmlns:p14="http://schemas.microsoft.com/office/powerpoint/2010/main" val="4851181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0BAD1CE-2F2A-5842-B614-F776178B02DA}"/>
              </a:ext>
            </a:extLst>
          </p:cNvPr>
          <p:cNvSpPr>
            <a:spLocks noGrp="1"/>
          </p:cNvSpPr>
          <p:nvPr>
            <p:ph type="title"/>
          </p:nvPr>
        </p:nvSpPr>
        <p:spPr/>
        <p:txBody>
          <a:bodyPr/>
          <a:lstStyle/>
          <a:p>
            <a:r>
              <a:rPr lang="en-US" dirty="0"/>
              <a:t>The Senate Meeting</a:t>
            </a:r>
          </a:p>
        </p:txBody>
      </p:sp>
      <p:sp>
        <p:nvSpPr>
          <p:cNvPr id="3" name="Content Placeholder 2">
            <a:extLst>
              <a:ext uri="{FF2B5EF4-FFF2-40B4-BE49-F238E27FC236}">
                <a16:creationId xmlns:a16="http://schemas.microsoft.com/office/drawing/2014/main" id="{21F0AA05-A550-5A45-9AD3-3812E4EF37CC}"/>
              </a:ext>
            </a:extLst>
          </p:cNvPr>
          <p:cNvSpPr>
            <a:spLocks noGrp="1"/>
          </p:cNvSpPr>
          <p:nvPr>
            <p:ph sz="quarter" idx="1"/>
          </p:nvPr>
        </p:nvSpPr>
        <p:spPr/>
        <p:txBody>
          <a:bodyPr/>
          <a:lstStyle/>
          <a:p>
            <a:r>
              <a:rPr lang="en-US" dirty="0"/>
              <a:t>Unfinished Business </a:t>
            </a:r>
          </a:p>
          <a:p>
            <a:pPr lvl="1"/>
            <a:r>
              <a:rPr lang="en-US" dirty="0"/>
              <a:t>Tasks that were unfinished from the previous meeting, either due to lack of time or because of postponement during a previous meeting</a:t>
            </a:r>
          </a:p>
          <a:p>
            <a:r>
              <a:rPr lang="en-US" dirty="0"/>
              <a:t>New Business</a:t>
            </a:r>
          </a:p>
          <a:p>
            <a:pPr lvl="1"/>
            <a:r>
              <a:rPr lang="en-US" dirty="0"/>
              <a:t>Business is undertaken in the order listed in the agenda as adopted during the Call to Order</a:t>
            </a:r>
          </a:p>
          <a:p>
            <a:pPr lvl="1"/>
            <a:r>
              <a:rPr lang="en-US" dirty="0"/>
              <a:t>After business listed on the agenda is completed, any Senator may make a motion to introduce new business</a:t>
            </a:r>
          </a:p>
        </p:txBody>
      </p:sp>
      <p:sp>
        <p:nvSpPr>
          <p:cNvPr id="4" name="Slide Number Placeholder 3">
            <a:extLst>
              <a:ext uri="{FF2B5EF4-FFF2-40B4-BE49-F238E27FC236}">
                <a16:creationId xmlns:a16="http://schemas.microsoft.com/office/drawing/2014/main" id="{4ABEAEF9-C9BE-E344-88D8-E28FFDBC92A9}"/>
              </a:ext>
            </a:extLst>
          </p:cNvPr>
          <p:cNvSpPr>
            <a:spLocks noGrp="1"/>
          </p:cNvSpPr>
          <p:nvPr>
            <p:ph type="sldNum" sz="quarter" idx="12"/>
          </p:nvPr>
        </p:nvSpPr>
        <p:spPr/>
        <p:txBody>
          <a:bodyPr>
            <a:normAutofit fontScale="85000" lnSpcReduction="20000"/>
          </a:bodyPr>
          <a:lstStyle/>
          <a:p>
            <a:fld id="{C30C44B2-AF5D-4855-BDC8-D587C2E896A3}" type="slidenum">
              <a:rPr lang="en-US" smtClean="0"/>
              <a:t>15</a:t>
            </a:fld>
            <a:endParaRPr lang="en-US"/>
          </a:p>
        </p:txBody>
      </p:sp>
      <p:pic>
        <p:nvPicPr>
          <p:cNvPr id="5" name="Picture 4">
            <a:extLst>
              <a:ext uri="{FF2B5EF4-FFF2-40B4-BE49-F238E27FC236}">
                <a16:creationId xmlns:a16="http://schemas.microsoft.com/office/drawing/2014/main" id="{0C81FA66-2CA6-ED44-8F12-75EC55DB8298}"/>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Tree>
    <p:extLst>
      <p:ext uri="{BB962C8B-B14F-4D97-AF65-F5344CB8AC3E}">
        <p14:creationId xmlns:p14="http://schemas.microsoft.com/office/powerpoint/2010/main" val="30859386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B50792-AB4E-E344-B7CF-E84E6B435C6D}"/>
              </a:ext>
            </a:extLst>
          </p:cNvPr>
          <p:cNvSpPr>
            <a:spLocks noGrp="1"/>
          </p:cNvSpPr>
          <p:nvPr>
            <p:ph type="title"/>
          </p:nvPr>
        </p:nvSpPr>
        <p:spPr/>
        <p:txBody>
          <a:bodyPr/>
          <a:lstStyle/>
          <a:p>
            <a:r>
              <a:rPr lang="en-US" dirty="0"/>
              <a:t>The Senate Meeting</a:t>
            </a:r>
          </a:p>
        </p:txBody>
      </p:sp>
      <p:sp>
        <p:nvSpPr>
          <p:cNvPr id="3" name="Content Placeholder 2">
            <a:extLst>
              <a:ext uri="{FF2B5EF4-FFF2-40B4-BE49-F238E27FC236}">
                <a16:creationId xmlns:a16="http://schemas.microsoft.com/office/drawing/2014/main" id="{44DA3672-C4F3-F343-A909-E569363DAB6B}"/>
              </a:ext>
            </a:extLst>
          </p:cNvPr>
          <p:cNvSpPr>
            <a:spLocks noGrp="1"/>
          </p:cNvSpPr>
          <p:nvPr>
            <p:ph sz="quarter" idx="1"/>
          </p:nvPr>
        </p:nvSpPr>
        <p:spPr/>
        <p:txBody>
          <a:bodyPr/>
          <a:lstStyle/>
          <a:p>
            <a:r>
              <a:rPr lang="en-US" dirty="0"/>
              <a:t>Senate Forum</a:t>
            </a:r>
          </a:p>
          <a:p>
            <a:pPr lvl="1"/>
            <a:r>
              <a:rPr lang="en-US" dirty="0"/>
              <a:t>Open discussion time</a:t>
            </a:r>
          </a:p>
          <a:p>
            <a:r>
              <a:rPr lang="en-US" dirty="0"/>
              <a:t>Roll Call and Announcements</a:t>
            </a:r>
          </a:p>
          <a:p>
            <a:pPr lvl="1"/>
            <a:r>
              <a:rPr lang="en-US" dirty="0"/>
              <a:t>Senators must be present at the start and end of the meeting</a:t>
            </a:r>
          </a:p>
          <a:p>
            <a:r>
              <a:rPr lang="en-US" dirty="0"/>
              <a:t>Adjournment</a:t>
            </a:r>
          </a:p>
        </p:txBody>
      </p:sp>
      <p:sp>
        <p:nvSpPr>
          <p:cNvPr id="4" name="Slide Number Placeholder 3">
            <a:extLst>
              <a:ext uri="{FF2B5EF4-FFF2-40B4-BE49-F238E27FC236}">
                <a16:creationId xmlns:a16="http://schemas.microsoft.com/office/drawing/2014/main" id="{DB4072BE-677D-7948-8B8D-DCD83970C7B9}"/>
              </a:ext>
            </a:extLst>
          </p:cNvPr>
          <p:cNvSpPr>
            <a:spLocks noGrp="1"/>
          </p:cNvSpPr>
          <p:nvPr>
            <p:ph type="sldNum" sz="quarter" idx="12"/>
          </p:nvPr>
        </p:nvSpPr>
        <p:spPr/>
        <p:txBody>
          <a:bodyPr>
            <a:normAutofit fontScale="85000" lnSpcReduction="20000"/>
          </a:bodyPr>
          <a:lstStyle/>
          <a:p>
            <a:fld id="{C30C44B2-AF5D-4855-BDC8-D587C2E896A3}" type="slidenum">
              <a:rPr lang="en-US" smtClean="0"/>
              <a:t>16</a:t>
            </a:fld>
            <a:endParaRPr lang="en-US"/>
          </a:p>
        </p:txBody>
      </p:sp>
      <p:pic>
        <p:nvPicPr>
          <p:cNvPr id="5" name="Picture 4">
            <a:extLst>
              <a:ext uri="{FF2B5EF4-FFF2-40B4-BE49-F238E27FC236}">
                <a16:creationId xmlns:a16="http://schemas.microsoft.com/office/drawing/2014/main" id="{52180071-10F7-014C-AB66-FD99B619CC0B}"/>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Tree>
    <p:extLst>
      <p:ext uri="{BB962C8B-B14F-4D97-AF65-F5344CB8AC3E}">
        <p14:creationId xmlns:p14="http://schemas.microsoft.com/office/powerpoint/2010/main" val="75327638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a:t>Senate Legislation and Debate</a:t>
            </a:r>
          </a:p>
        </p:txBody>
      </p:sp>
      <p:sp>
        <p:nvSpPr>
          <p:cNvPr id="4" name="Title 3"/>
          <p:cNvSpPr>
            <a:spLocks noGrp="1"/>
          </p:cNvSpPr>
          <p:nvPr>
            <p:ph type="title"/>
          </p:nvPr>
        </p:nvSpPr>
        <p:spPr/>
        <p:txBody>
          <a:bodyPr/>
          <a:lstStyle/>
          <a:p>
            <a:r>
              <a:rPr lang="en-US" dirty="0"/>
              <a:t>About the Senate</a:t>
            </a:r>
          </a:p>
        </p:txBody>
      </p:sp>
      <p:pic>
        <p:nvPicPr>
          <p:cNvPr id="6" name="Picture 5"/>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
        <p:nvSpPr>
          <p:cNvPr id="2" name="Slide Number Placeholder 1">
            <a:extLst>
              <a:ext uri="{FF2B5EF4-FFF2-40B4-BE49-F238E27FC236}">
                <a16:creationId xmlns:a16="http://schemas.microsoft.com/office/drawing/2014/main" id="{4EBF71A0-AAD8-0F47-B593-00E31849546C}"/>
              </a:ext>
            </a:extLst>
          </p:cNvPr>
          <p:cNvSpPr>
            <a:spLocks noGrp="1"/>
          </p:cNvSpPr>
          <p:nvPr>
            <p:ph type="sldNum" sz="quarter" idx="11"/>
          </p:nvPr>
        </p:nvSpPr>
        <p:spPr/>
        <p:txBody>
          <a:bodyPr/>
          <a:lstStyle/>
          <a:p>
            <a:fld id="{C30C44B2-AF5D-4855-BDC8-D587C2E896A3}" type="slidenum">
              <a:rPr lang="en-US" smtClean="0"/>
              <a:t>17</a:t>
            </a:fld>
            <a:endParaRPr lang="en-US"/>
          </a:p>
        </p:txBody>
      </p:sp>
    </p:spTree>
    <p:extLst>
      <p:ext uri="{BB962C8B-B14F-4D97-AF65-F5344CB8AC3E}">
        <p14:creationId xmlns:p14="http://schemas.microsoft.com/office/powerpoint/2010/main" val="999102017"/>
      </p:ext>
    </p:extLst>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7FF5-D4AF-F544-ACDA-3058C02A0DBC}"/>
              </a:ext>
            </a:extLst>
          </p:cNvPr>
          <p:cNvSpPr>
            <a:spLocks noGrp="1"/>
          </p:cNvSpPr>
          <p:nvPr>
            <p:ph type="title"/>
          </p:nvPr>
        </p:nvSpPr>
        <p:spPr/>
        <p:txBody>
          <a:bodyPr/>
          <a:lstStyle/>
          <a:p>
            <a:r>
              <a:rPr lang="en-US" dirty="0"/>
              <a:t>New Business: Legislation</a:t>
            </a:r>
          </a:p>
        </p:txBody>
      </p:sp>
      <p:sp>
        <p:nvSpPr>
          <p:cNvPr id="3" name="Content Placeholder 2">
            <a:extLst>
              <a:ext uri="{FF2B5EF4-FFF2-40B4-BE49-F238E27FC236}">
                <a16:creationId xmlns:a16="http://schemas.microsoft.com/office/drawing/2014/main" id="{17B74072-2C3C-CE4D-A6AD-E528674DFAF6}"/>
              </a:ext>
            </a:extLst>
          </p:cNvPr>
          <p:cNvSpPr>
            <a:spLocks noGrp="1"/>
          </p:cNvSpPr>
          <p:nvPr>
            <p:ph sz="quarter" idx="1"/>
          </p:nvPr>
        </p:nvSpPr>
        <p:spPr/>
        <p:txBody>
          <a:bodyPr/>
          <a:lstStyle/>
          <a:p>
            <a:r>
              <a:rPr lang="en-US" dirty="0"/>
              <a:t>Bills: Binding Legislation, Requires action of the Senate</a:t>
            </a:r>
          </a:p>
          <a:p>
            <a:pPr lvl="1"/>
            <a:r>
              <a:rPr lang="en-US" dirty="0"/>
              <a:t>Amend Constitution and By-Laws</a:t>
            </a:r>
          </a:p>
          <a:p>
            <a:pPr lvl="1"/>
            <a:r>
              <a:rPr lang="en-US" dirty="0"/>
              <a:t>Introduce new or modify/repeal existing policies, rules, and procedures</a:t>
            </a:r>
          </a:p>
          <a:p>
            <a:pPr lvl="1"/>
            <a:r>
              <a:rPr lang="en-US" dirty="0"/>
              <a:t>Approve special and regular allocations (must be reviewed by Finance committee)</a:t>
            </a:r>
          </a:p>
          <a:p>
            <a:pPr lvl="1"/>
            <a:r>
              <a:rPr lang="en-US" dirty="0"/>
              <a:t>Approval of all financial issues</a:t>
            </a:r>
          </a:p>
          <a:p>
            <a:endParaRPr lang="en-US" dirty="0"/>
          </a:p>
          <a:p>
            <a:endParaRPr lang="en-US" dirty="0"/>
          </a:p>
          <a:p>
            <a:endParaRPr lang="en-US" dirty="0"/>
          </a:p>
        </p:txBody>
      </p:sp>
      <p:sp>
        <p:nvSpPr>
          <p:cNvPr id="4" name="Slide Number Placeholder 3">
            <a:extLst>
              <a:ext uri="{FF2B5EF4-FFF2-40B4-BE49-F238E27FC236}">
                <a16:creationId xmlns:a16="http://schemas.microsoft.com/office/drawing/2014/main" id="{C4398AB8-479E-5141-AC58-3B357AAEC8CF}"/>
              </a:ext>
            </a:extLst>
          </p:cNvPr>
          <p:cNvSpPr>
            <a:spLocks noGrp="1"/>
          </p:cNvSpPr>
          <p:nvPr>
            <p:ph type="sldNum" sz="quarter" idx="12"/>
          </p:nvPr>
        </p:nvSpPr>
        <p:spPr/>
        <p:txBody>
          <a:bodyPr>
            <a:normAutofit fontScale="85000" lnSpcReduction="20000"/>
          </a:bodyPr>
          <a:lstStyle/>
          <a:p>
            <a:fld id="{C30C44B2-AF5D-4855-BDC8-D587C2E896A3}" type="slidenum">
              <a:rPr lang="en-US" smtClean="0"/>
              <a:t>18</a:t>
            </a:fld>
            <a:endParaRPr lang="en-US"/>
          </a:p>
        </p:txBody>
      </p:sp>
      <p:pic>
        <p:nvPicPr>
          <p:cNvPr id="5" name="Picture 4">
            <a:extLst>
              <a:ext uri="{FF2B5EF4-FFF2-40B4-BE49-F238E27FC236}">
                <a16:creationId xmlns:a16="http://schemas.microsoft.com/office/drawing/2014/main" id="{32C61BB1-B0AB-EC4C-A4DD-BB07A673B057}"/>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Tree>
    <p:extLst>
      <p:ext uri="{BB962C8B-B14F-4D97-AF65-F5344CB8AC3E}">
        <p14:creationId xmlns:p14="http://schemas.microsoft.com/office/powerpoint/2010/main" val="3794286398"/>
      </p:ext>
    </p:extLst>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A87FF5-D4AF-F544-ACDA-3058C02A0DBC}"/>
              </a:ext>
            </a:extLst>
          </p:cNvPr>
          <p:cNvSpPr>
            <a:spLocks noGrp="1"/>
          </p:cNvSpPr>
          <p:nvPr>
            <p:ph type="title"/>
          </p:nvPr>
        </p:nvSpPr>
        <p:spPr/>
        <p:txBody>
          <a:bodyPr/>
          <a:lstStyle/>
          <a:p>
            <a:r>
              <a:rPr lang="en-US" dirty="0"/>
              <a:t>New Business: Legislation</a:t>
            </a:r>
          </a:p>
        </p:txBody>
      </p:sp>
      <p:sp>
        <p:nvSpPr>
          <p:cNvPr id="3" name="Content Placeholder 2">
            <a:extLst>
              <a:ext uri="{FF2B5EF4-FFF2-40B4-BE49-F238E27FC236}">
                <a16:creationId xmlns:a16="http://schemas.microsoft.com/office/drawing/2014/main" id="{17B74072-2C3C-CE4D-A6AD-E528674DFAF6}"/>
              </a:ext>
            </a:extLst>
          </p:cNvPr>
          <p:cNvSpPr>
            <a:spLocks noGrp="1"/>
          </p:cNvSpPr>
          <p:nvPr>
            <p:ph sz="quarter" idx="1"/>
          </p:nvPr>
        </p:nvSpPr>
        <p:spPr/>
        <p:txBody>
          <a:bodyPr/>
          <a:lstStyle/>
          <a:p>
            <a:r>
              <a:rPr lang="en-US" dirty="0"/>
              <a:t>Orders: Binding Legislation, Requires action of the Senate</a:t>
            </a:r>
          </a:p>
          <a:p>
            <a:pPr lvl="1"/>
            <a:r>
              <a:rPr lang="en-US" dirty="0"/>
              <a:t>Appointing of senators to SG graduate senators at-large</a:t>
            </a:r>
          </a:p>
          <a:p>
            <a:pPr lvl="1"/>
            <a:r>
              <a:rPr lang="en-US" dirty="0"/>
              <a:t>Enforcing or changing rules of conduct within Senate jurisdiction</a:t>
            </a:r>
          </a:p>
          <a:p>
            <a:r>
              <a:rPr lang="en-US" dirty="0"/>
              <a:t>Resolutions: Non-binding, conveys opinions of the Senate to outside groups, departments, etc. </a:t>
            </a:r>
          </a:p>
          <a:p>
            <a:pPr lvl="1"/>
            <a:r>
              <a:rPr lang="en-US" dirty="0"/>
              <a:t>Recognize people, places, events, or issues</a:t>
            </a:r>
          </a:p>
          <a:p>
            <a:pPr lvl="1"/>
            <a:r>
              <a:rPr lang="en-US" dirty="0"/>
              <a:t>Request for removal of senator or executive council member</a:t>
            </a:r>
          </a:p>
          <a:p>
            <a:endParaRPr lang="en-US" dirty="0"/>
          </a:p>
          <a:p>
            <a:endParaRPr lang="en-US" dirty="0"/>
          </a:p>
        </p:txBody>
      </p:sp>
      <p:sp>
        <p:nvSpPr>
          <p:cNvPr id="4" name="Slide Number Placeholder 3">
            <a:extLst>
              <a:ext uri="{FF2B5EF4-FFF2-40B4-BE49-F238E27FC236}">
                <a16:creationId xmlns:a16="http://schemas.microsoft.com/office/drawing/2014/main" id="{15ECE61F-F297-1A4A-8553-5CA2ED26B525}"/>
              </a:ext>
            </a:extLst>
          </p:cNvPr>
          <p:cNvSpPr>
            <a:spLocks noGrp="1"/>
          </p:cNvSpPr>
          <p:nvPr>
            <p:ph type="sldNum" sz="quarter" idx="12"/>
          </p:nvPr>
        </p:nvSpPr>
        <p:spPr/>
        <p:txBody>
          <a:bodyPr>
            <a:normAutofit fontScale="85000" lnSpcReduction="20000"/>
          </a:bodyPr>
          <a:lstStyle/>
          <a:p>
            <a:fld id="{C30C44B2-AF5D-4855-BDC8-D587C2E896A3}" type="slidenum">
              <a:rPr lang="en-US" smtClean="0"/>
              <a:t>19</a:t>
            </a:fld>
            <a:endParaRPr lang="en-US"/>
          </a:p>
        </p:txBody>
      </p:sp>
      <p:pic>
        <p:nvPicPr>
          <p:cNvPr id="5" name="Picture 4">
            <a:extLst>
              <a:ext uri="{FF2B5EF4-FFF2-40B4-BE49-F238E27FC236}">
                <a16:creationId xmlns:a16="http://schemas.microsoft.com/office/drawing/2014/main" id="{BCBF9FC2-84CE-AA4F-8A4C-C5DF2F3155B2}"/>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Tree>
    <p:extLst>
      <p:ext uri="{BB962C8B-B14F-4D97-AF65-F5344CB8AC3E}">
        <p14:creationId xmlns:p14="http://schemas.microsoft.com/office/powerpoint/2010/main" val="141700850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a:t>An Introduction</a:t>
            </a:r>
          </a:p>
        </p:txBody>
      </p:sp>
      <p:sp>
        <p:nvSpPr>
          <p:cNvPr id="4" name="Title 3"/>
          <p:cNvSpPr>
            <a:spLocks noGrp="1"/>
          </p:cNvSpPr>
          <p:nvPr>
            <p:ph type="title"/>
          </p:nvPr>
        </p:nvSpPr>
        <p:spPr/>
        <p:txBody>
          <a:bodyPr/>
          <a:lstStyle/>
          <a:p>
            <a:r>
              <a:rPr lang="en-US" dirty="0"/>
              <a:t>About the Senate</a:t>
            </a:r>
          </a:p>
        </p:txBody>
      </p:sp>
      <p:pic>
        <p:nvPicPr>
          <p:cNvPr id="6" name="Picture 5"/>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
        <p:nvSpPr>
          <p:cNvPr id="2" name="Slide Number Placeholder 1">
            <a:extLst>
              <a:ext uri="{FF2B5EF4-FFF2-40B4-BE49-F238E27FC236}">
                <a16:creationId xmlns:a16="http://schemas.microsoft.com/office/drawing/2014/main" id="{F43FB6E2-19E3-7743-91A4-00FBF986A444}"/>
              </a:ext>
            </a:extLst>
          </p:cNvPr>
          <p:cNvSpPr>
            <a:spLocks noGrp="1"/>
          </p:cNvSpPr>
          <p:nvPr>
            <p:ph type="sldNum" sz="quarter" idx="11"/>
          </p:nvPr>
        </p:nvSpPr>
        <p:spPr/>
        <p:txBody>
          <a:bodyPr/>
          <a:lstStyle/>
          <a:p>
            <a:fld id="{C30C44B2-AF5D-4855-BDC8-D587C2E896A3}" type="slidenum">
              <a:rPr lang="en-US" smtClean="0"/>
              <a:t>2</a:t>
            </a:fld>
            <a:endParaRPr lang="en-US"/>
          </a:p>
        </p:txBody>
      </p:sp>
    </p:spTree>
    <p:extLst>
      <p:ext uri="{BB962C8B-B14F-4D97-AF65-F5344CB8AC3E}">
        <p14:creationId xmlns:p14="http://schemas.microsoft.com/office/powerpoint/2010/main" val="228522845"/>
      </p:ext>
    </p:extLst>
  </p:cSld>
  <p:clrMapOvr>
    <a:masterClrMapping/>
  </p:clrMapOvr>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Writing Legislation</a:t>
            </a:r>
          </a:p>
        </p:txBody>
      </p:sp>
      <p:sp>
        <p:nvSpPr>
          <p:cNvPr id="3" name="Content Placeholder 2"/>
          <p:cNvSpPr>
            <a:spLocks noGrp="1"/>
          </p:cNvSpPr>
          <p:nvPr>
            <p:ph sz="quarter" idx="1"/>
          </p:nvPr>
        </p:nvSpPr>
        <p:spPr/>
        <p:txBody>
          <a:bodyPr/>
          <a:lstStyle/>
          <a:p>
            <a:r>
              <a:rPr lang="en-US" dirty="0"/>
              <a:t>Decide on appropriate bill type</a:t>
            </a:r>
          </a:p>
          <a:p>
            <a:r>
              <a:rPr lang="en-US" dirty="0"/>
              <a:t>Find Senators to co-author and help draft legislation</a:t>
            </a:r>
          </a:p>
          <a:p>
            <a:r>
              <a:rPr lang="en-US" dirty="0"/>
              <a:t>Use template found on GPSS website</a:t>
            </a:r>
          </a:p>
          <a:p>
            <a:r>
              <a:rPr lang="en-US" dirty="0"/>
              <a:t>Use descriptive but concise title</a:t>
            </a:r>
          </a:p>
          <a:p>
            <a:r>
              <a:rPr lang="en-US" dirty="0"/>
              <a:t>Include relevant “whereas” statements describing issue</a:t>
            </a:r>
          </a:p>
          <a:p>
            <a:r>
              <a:rPr lang="en-US" dirty="0"/>
              <a:t>Implementation should be clearly described in “enacted”, “ordered”, or “resolved” clause</a:t>
            </a:r>
          </a:p>
        </p:txBody>
      </p:sp>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
        <p:nvSpPr>
          <p:cNvPr id="5" name="Slide Number Placeholder 4">
            <a:extLst>
              <a:ext uri="{FF2B5EF4-FFF2-40B4-BE49-F238E27FC236}">
                <a16:creationId xmlns:a16="http://schemas.microsoft.com/office/drawing/2014/main" id="{B602DDC0-7FA1-2B40-AA16-0E9D05DF26FB}"/>
              </a:ext>
            </a:extLst>
          </p:cNvPr>
          <p:cNvSpPr>
            <a:spLocks noGrp="1"/>
          </p:cNvSpPr>
          <p:nvPr>
            <p:ph type="sldNum" sz="quarter" idx="12"/>
          </p:nvPr>
        </p:nvSpPr>
        <p:spPr/>
        <p:txBody>
          <a:bodyPr>
            <a:normAutofit fontScale="85000" lnSpcReduction="20000"/>
          </a:bodyPr>
          <a:lstStyle/>
          <a:p>
            <a:fld id="{C30C44B2-AF5D-4855-BDC8-D587C2E896A3}" type="slidenum">
              <a:rPr lang="en-US" smtClean="0"/>
              <a:t>20</a:t>
            </a:fld>
            <a:endParaRPr lang="en-US"/>
          </a:p>
        </p:txBody>
      </p:sp>
    </p:spTree>
    <p:extLst>
      <p:ext uri="{BB962C8B-B14F-4D97-AF65-F5344CB8AC3E}">
        <p14:creationId xmlns:p14="http://schemas.microsoft.com/office/powerpoint/2010/main" val="167088282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Submitting Legislation</a:t>
            </a:r>
          </a:p>
        </p:txBody>
      </p:sp>
      <p:sp>
        <p:nvSpPr>
          <p:cNvPr id="3" name="Content Placeholder 2"/>
          <p:cNvSpPr>
            <a:spLocks noGrp="1"/>
          </p:cNvSpPr>
          <p:nvPr>
            <p:ph sz="quarter" idx="1"/>
          </p:nvPr>
        </p:nvSpPr>
        <p:spPr/>
        <p:txBody>
          <a:bodyPr/>
          <a:lstStyle/>
          <a:p>
            <a:r>
              <a:rPr lang="en-US" dirty="0"/>
              <a:t>Drafted legislation must be submitted to Rules committee for review</a:t>
            </a:r>
          </a:p>
          <a:p>
            <a:pPr lvl="1"/>
            <a:r>
              <a:rPr lang="en-US" dirty="0"/>
              <a:t>Submitted fourteen (14) days prior to Senate meeting </a:t>
            </a:r>
          </a:p>
          <a:p>
            <a:pPr lvl="1"/>
            <a:r>
              <a:rPr lang="en-US" dirty="0"/>
              <a:t>Send to </a:t>
            </a:r>
            <a:r>
              <a:rPr lang="en-US" u="sng" dirty="0">
                <a:hlinkClick r:id="rId2"/>
              </a:rPr>
              <a:t>gpssvicepresident@iastate.edu</a:t>
            </a:r>
            <a:endParaRPr lang="en-US" dirty="0"/>
          </a:p>
          <a:p>
            <a:pPr lvl="1"/>
            <a:r>
              <a:rPr lang="en-US" dirty="0"/>
              <a:t>Rules committee finds legislation favorable, unfavorable, or unbiased with respect to the GPSS Constitution and By-Laws</a:t>
            </a:r>
          </a:p>
          <a:p>
            <a:r>
              <a:rPr lang="en-US" dirty="0"/>
              <a:t>Rules committee will provide opinion to author(s) if bill is found unfavorable</a:t>
            </a:r>
          </a:p>
          <a:p>
            <a:pPr lvl="1"/>
            <a:r>
              <a:rPr lang="en-US" dirty="0"/>
              <a:t>Provide basic feedback on how to improve draft of legislation</a:t>
            </a:r>
          </a:p>
          <a:p>
            <a:pPr lvl="1"/>
            <a:r>
              <a:rPr lang="en-US" dirty="0"/>
              <a:t>The author(s) do not have to make changes suggested by Rules committee</a:t>
            </a:r>
          </a:p>
          <a:p>
            <a:pPr lvl="1"/>
            <a:endParaRPr lang="en-US" dirty="0"/>
          </a:p>
        </p:txBody>
      </p:sp>
      <p:pic>
        <p:nvPicPr>
          <p:cNvPr id="4" name="Picture 3"/>
          <p:cNvPicPr>
            <a:picLocks noChangeAspect="1"/>
          </p:cNvPicPr>
          <p:nvPr/>
        </p:nvPicPr>
        <p:blipFill>
          <a:blip r:embed="rId3" cstate="print">
            <a:extLst>
              <a:ext uri="{BEBA8EAE-BF5A-486C-A8C5-ECC9F3942E4B}">
                <a14:imgProps xmlns:a14="http://schemas.microsoft.com/office/drawing/2010/main">
                  <a14:imgLayer r:embed="rId4">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
        <p:nvSpPr>
          <p:cNvPr id="5" name="Slide Number Placeholder 4">
            <a:extLst>
              <a:ext uri="{FF2B5EF4-FFF2-40B4-BE49-F238E27FC236}">
                <a16:creationId xmlns:a16="http://schemas.microsoft.com/office/drawing/2014/main" id="{D834731F-4697-7948-B0E2-BF4A471296B3}"/>
              </a:ext>
            </a:extLst>
          </p:cNvPr>
          <p:cNvSpPr>
            <a:spLocks noGrp="1"/>
          </p:cNvSpPr>
          <p:nvPr>
            <p:ph type="sldNum" sz="quarter" idx="12"/>
          </p:nvPr>
        </p:nvSpPr>
        <p:spPr/>
        <p:txBody>
          <a:bodyPr>
            <a:normAutofit fontScale="85000" lnSpcReduction="20000"/>
          </a:bodyPr>
          <a:lstStyle/>
          <a:p>
            <a:fld id="{C30C44B2-AF5D-4855-BDC8-D587C2E896A3}" type="slidenum">
              <a:rPr lang="en-US" smtClean="0"/>
              <a:t>21</a:t>
            </a:fld>
            <a:endParaRPr lang="en-US"/>
          </a:p>
        </p:txBody>
      </p:sp>
    </p:spTree>
    <p:extLst>
      <p:ext uri="{BB962C8B-B14F-4D97-AF65-F5344CB8AC3E}">
        <p14:creationId xmlns:p14="http://schemas.microsoft.com/office/powerpoint/2010/main" val="406782310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5" end="5"/>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AC630BA-1980-A349-9B4B-B4794B8401D6}"/>
              </a:ext>
            </a:extLst>
          </p:cNvPr>
          <p:cNvSpPr>
            <a:spLocks noGrp="1"/>
          </p:cNvSpPr>
          <p:nvPr>
            <p:ph type="title"/>
          </p:nvPr>
        </p:nvSpPr>
        <p:spPr/>
        <p:txBody>
          <a:bodyPr/>
          <a:lstStyle/>
          <a:p>
            <a:r>
              <a:rPr lang="en-US" dirty="0"/>
              <a:t>Senate Discussion and Debate</a:t>
            </a:r>
          </a:p>
        </p:txBody>
      </p:sp>
      <p:sp>
        <p:nvSpPr>
          <p:cNvPr id="3" name="Slide Number Placeholder 2">
            <a:extLst>
              <a:ext uri="{FF2B5EF4-FFF2-40B4-BE49-F238E27FC236}">
                <a16:creationId xmlns:a16="http://schemas.microsoft.com/office/drawing/2014/main" id="{4D1DEF17-4229-C84A-8285-07058674B5EF}"/>
              </a:ext>
            </a:extLst>
          </p:cNvPr>
          <p:cNvSpPr>
            <a:spLocks noGrp="1"/>
          </p:cNvSpPr>
          <p:nvPr>
            <p:ph type="sldNum" sz="quarter" idx="12"/>
          </p:nvPr>
        </p:nvSpPr>
        <p:spPr/>
        <p:txBody>
          <a:bodyPr>
            <a:normAutofit fontScale="85000" lnSpcReduction="20000"/>
          </a:bodyPr>
          <a:lstStyle/>
          <a:p>
            <a:fld id="{C30C44B2-AF5D-4855-BDC8-D587C2E896A3}" type="slidenum">
              <a:rPr lang="en-US" smtClean="0"/>
              <a:t>22</a:t>
            </a:fld>
            <a:endParaRPr lang="en-US"/>
          </a:p>
        </p:txBody>
      </p:sp>
      <p:sp>
        <p:nvSpPr>
          <p:cNvPr id="4" name="Content Placeholder 3">
            <a:extLst>
              <a:ext uri="{FF2B5EF4-FFF2-40B4-BE49-F238E27FC236}">
                <a16:creationId xmlns:a16="http://schemas.microsoft.com/office/drawing/2014/main" id="{486E781D-72EA-EF47-83B7-5DAE459AEF08}"/>
              </a:ext>
            </a:extLst>
          </p:cNvPr>
          <p:cNvSpPr>
            <a:spLocks noGrp="1"/>
          </p:cNvSpPr>
          <p:nvPr>
            <p:ph sz="quarter" idx="1"/>
          </p:nvPr>
        </p:nvSpPr>
        <p:spPr/>
        <p:txBody>
          <a:bodyPr/>
          <a:lstStyle/>
          <a:p>
            <a:r>
              <a:rPr lang="en-US" dirty="0"/>
              <a:t>Obtaining the Floor</a:t>
            </a:r>
          </a:p>
          <a:p>
            <a:pPr lvl="1"/>
            <a:r>
              <a:rPr lang="en-US" dirty="0"/>
              <a:t>Wait for the current speaker to finish speaking</a:t>
            </a:r>
          </a:p>
          <a:p>
            <a:pPr lvl="1"/>
            <a:r>
              <a:rPr lang="en-US" dirty="0"/>
              <a:t>Raise your placard </a:t>
            </a:r>
          </a:p>
          <a:p>
            <a:pPr lvl="1"/>
            <a:r>
              <a:rPr lang="en-US" dirty="0"/>
              <a:t>Wait for the Chair to recognize you</a:t>
            </a:r>
          </a:p>
          <a:p>
            <a:r>
              <a:rPr lang="en-US" dirty="0"/>
              <a:t>Keep debate civil and respectful</a:t>
            </a:r>
          </a:p>
          <a:p>
            <a:pPr lvl="1"/>
            <a:r>
              <a:rPr lang="en-US" dirty="0"/>
              <a:t>Debate should be directed through the Chair</a:t>
            </a:r>
          </a:p>
          <a:p>
            <a:r>
              <a:rPr lang="en-US" dirty="0"/>
              <a:t>If you have a question on how to do something, ask! </a:t>
            </a:r>
          </a:p>
          <a:p>
            <a:pPr lvl="1"/>
            <a:r>
              <a:rPr lang="en-US" dirty="0"/>
              <a:t>“Madame Vice President, I have a parliamentary inquiry” </a:t>
            </a:r>
            <a:r>
              <a:rPr lang="en-US" i="1" dirty="0"/>
              <a:t>or</a:t>
            </a:r>
          </a:p>
          <a:p>
            <a:pPr lvl="2"/>
            <a:r>
              <a:rPr lang="en-US" dirty="0"/>
              <a:t>“Point of information” as described in Roberts Rules of Order</a:t>
            </a:r>
          </a:p>
        </p:txBody>
      </p:sp>
      <p:pic>
        <p:nvPicPr>
          <p:cNvPr id="5" name="Picture 4">
            <a:extLst>
              <a:ext uri="{FF2B5EF4-FFF2-40B4-BE49-F238E27FC236}">
                <a16:creationId xmlns:a16="http://schemas.microsoft.com/office/drawing/2014/main" id="{5B56FD7A-A226-F14D-AE11-09EB8979760E}"/>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Tree>
    <p:extLst>
      <p:ext uri="{BB962C8B-B14F-4D97-AF65-F5344CB8AC3E}">
        <p14:creationId xmlns:p14="http://schemas.microsoft.com/office/powerpoint/2010/main" val="172642284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4">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4">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4">
                                            <p:txEl>
                                              <p:pRg st="2" end="2"/>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4">
                                            <p:txEl>
                                              <p:pRg st="3" end="3"/>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4">
                                            <p:txEl>
                                              <p:pRg st="4" end="4"/>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4">
                                            <p:txEl>
                                              <p:pRg st="5" end="5"/>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4">
                                            <p:txEl>
                                              <p:pRg st="6" end="6"/>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4">
                                            <p:txEl>
                                              <p:pRg st="7" end="7"/>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4">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4" grpId="0" build="p"/>
    </p:bld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Useful Terms/Motions for Debate</a:t>
            </a:r>
          </a:p>
        </p:txBody>
      </p:sp>
      <p:sp>
        <p:nvSpPr>
          <p:cNvPr id="3" name="Content Placeholder 2"/>
          <p:cNvSpPr>
            <a:spLocks noGrp="1"/>
          </p:cNvSpPr>
          <p:nvPr>
            <p:ph sz="quarter" idx="1"/>
          </p:nvPr>
        </p:nvSpPr>
        <p:spPr/>
        <p:txBody>
          <a:bodyPr>
            <a:normAutofit/>
          </a:bodyPr>
          <a:lstStyle/>
          <a:p>
            <a:r>
              <a:rPr lang="en-US" dirty="0"/>
              <a:t>Modifying legislation:</a:t>
            </a:r>
          </a:p>
          <a:p>
            <a:pPr lvl="1"/>
            <a:r>
              <a:rPr lang="en-US" dirty="0"/>
              <a:t>May </a:t>
            </a:r>
            <a:r>
              <a:rPr lang="en-US" b="1" dirty="0"/>
              <a:t>insert</a:t>
            </a:r>
            <a:r>
              <a:rPr lang="en-US" dirty="0"/>
              <a:t>, </a:t>
            </a:r>
            <a:r>
              <a:rPr lang="en-US" b="1" dirty="0"/>
              <a:t>strike out </a:t>
            </a:r>
            <a:r>
              <a:rPr lang="en-US" dirty="0"/>
              <a:t>(remove), or </a:t>
            </a:r>
            <a:r>
              <a:rPr lang="en-US" b="1" dirty="0"/>
              <a:t>strike out and insert </a:t>
            </a:r>
            <a:r>
              <a:rPr lang="en-US" dirty="0"/>
              <a:t>(substitute) words</a:t>
            </a:r>
          </a:p>
          <a:p>
            <a:pPr lvl="2"/>
            <a:r>
              <a:rPr lang="en-US" dirty="0"/>
              <a:t>“I move to (</a:t>
            </a:r>
            <a:r>
              <a:rPr lang="en-US" b="1" dirty="0"/>
              <a:t>add</a:t>
            </a:r>
            <a:r>
              <a:rPr lang="en-US" dirty="0"/>
              <a:t>/</a:t>
            </a:r>
            <a:r>
              <a:rPr lang="en-US" b="1" dirty="0"/>
              <a:t>remove</a:t>
            </a:r>
            <a:r>
              <a:rPr lang="en-US" dirty="0"/>
              <a:t>) the following words…”</a:t>
            </a:r>
          </a:p>
          <a:p>
            <a:pPr lvl="2"/>
            <a:r>
              <a:rPr lang="en-US" dirty="0"/>
              <a:t>“I move to </a:t>
            </a:r>
            <a:r>
              <a:rPr lang="en-US" b="1" dirty="0"/>
              <a:t>strike out</a:t>
            </a:r>
            <a:r>
              <a:rPr lang="en-US" dirty="0"/>
              <a:t> the words … and </a:t>
            </a:r>
            <a:r>
              <a:rPr lang="en-US" b="1" dirty="0"/>
              <a:t>in their place, insert</a:t>
            </a:r>
            <a:r>
              <a:rPr lang="en-US" dirty="0"/>
              <a:t>….”</a:t>
            </a:r>
          </a:p>
          <a:p>
            <a:pPr lvl="1"/>
            <a:r>
              <a:rPr lang="en-US" dirty="0"/>
              <a:t>Must be seconded</a:t>
            </a:r>
          </a:p>
          <a:p>
            <a:pPr lvl="1"/>
            <a:r>
              <a:rPr lang="en-US" dirty="0"/>
              <a:t>Is debatable (debate must be confined to the amendment)</a:t>
            </a:r>
          </a:p>
          <a:p>
            <a:pPr lvl="1"/>
            <a:r>
              <a:rPr lang="en-US" dirty="0"/>
              <a:t>May usually be amended</a:t>
            </a:r>
          </a:p>
          <a:p>
            <a:pPr lvl="1"/>
            <a:r>
              <a:rPr lang="en-US" dirty="0"/>
              <a:t>Requires a simple majority vote</a:t>
            </a:r>
          </a:p>
          <a:p>
            <a:endParaRPr lang="en-US" dirty="0"/>
          </a:p>
        </p:txBody>
      </p:sp>
      <p:pic>
        <p:nvPicPr>
          <p:cNvPr id="4" name="Picture 3"/>
          <p:cNvPicPr>
            <a:picLocks noChangeAspect="1"/>
          </p:cNvPicPr>
          <p:nvPr/>
        </p:nvPicPr>
        <p:blipFill>
          <a:blip r:embed="rId3" cstate="print">
            <a:extLst>
              <a:ext uri="{BEBA8EAE-BF5A-486C-A8C5-ECC9F3942E4B}">
                <a14:imgProps xmlns:a14="http://schemas.microsoft.com/office/drawing/2010/main">
                  <a14:imgLayer r:embed="rId4">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
        <p:nvSpPr>
          <p:cNvPr id="5" name="Slide Number Placeholder 4">
            <a:extLst>
              <a:ext uri="{FF2B5EF4-FFF2-40B4-BE49-F238E27FC236}">
                <a16:creationId xmlns:a16="http://schemas.microsoft.com/office/drawing/2014/main" id="{DD067275-66C3-F645-975F-6A1C6A783786}"/>
              </a:ext>
            </a:extLst>
          </p:cNvPr>
          <p:cNvSpPr>
            <a:spLocks noGrp="1"/>
          </p:cNvSpPr>
          <p:nvPr>
            <p:ph type="sldNum" sz="quarter" idx="12"/>
          </p:nvPr>
        </p:nvSpPr>
        <p:spPr/>
        <p:txBody>
          <a:bodyPr>
            <a:normAutofit fontScale="85000" lnSpcReduction="20000"/>
          </a:bodyPr>
          <a:lstStyle/>
          <a:p>
            <a:fld id="{C30C44B2-AF5D-4855-BDC8-D587C2E896A3}" type="slidenum">
              <a:rPr lang="en-US" smtClean="0"/>
              <a:t>23</a:t>
            </a:fld>
            <a:endParaRPr lang="en-US"/>
          </a:p>
        </p:txBody>
      </p:sp>
    </p:spTree>
    <p:extLst>
      <p:ext uri="{BB962C8B-B14F-4D97-AF65-F5344CB8AC3E}">
        <p14:creationId xmlns:p14="http://schemas.microsoft.com/office/powerpoint/2010/main" val="359158180"/>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CF2A0-F267-3E48-8736-284D1628C83A}"/>
              </a:ext>
            </a:extLst>
          </p:cNvPr>
          <p:cNvSpPr>
            <a:spLocks noGrp="1"/>
          </p:cNvSpPr>
          <p:nvPr>
            <p:ph type="title"/>
          </p:nvPr>
        </p:nvSpPr>
        <p:spPr/>
        <p:txBody>
          <a:bodyPr/>
          <a:lstStyle/>
          <a:p>
            <a:r>
              <a:rPr lang="en-US" dirty="0"/>
              <a:t>Useful Terms/Motions for Debate</a:t>
            </a:r>
          </a:p>
        </p:txBody>
      </p:sp>
      <p:sp>
        <p:nvSpPr>
          <p:cNvPr id="3" name="Content Placeholder 2">
            <a:extLst>
              <a:ext uri="{FF2B5EF4-FFF2-40B4-BE49-F238E27FC236}">
                <a16:creationId xmlns:a16="http://schemas.microsoft.com/office/drawing/2014/main" id="{3023949D-89E9-B548-BD20-7A4A57978A8F}"/>
              </a:ext>
            </a:extLst>
          </p:cNvPr>
          <p:cNvSpPr>
            <a:spLocks noGrp="1"/>
          </p:cNvSpPr>
          <p:nvPr>
            <p:ph sz="quarter" idx="1"/>
          </p:nvPr>
        </p:nvSpPr>
        <p:spPr/>
        <p:txBody>
          <a:bodyPr/>
          <a:lstStyle/>
          <a:p>
            <a:r>
              <a:rPr lang="en-US" dirty="0"/>
              <a:t>Referring to a committee</a:t>
            </a:r>
          </a:p>
          <a:p>
            <a:pPr lvl="1"/>
            <a:r>
              <a:rPr lang="en-US" dirty="0"/>
              <a:t>Useful when a main motion requires substantial amending or redrafting</a:t>
            </a:r>
          </a:p>
          <a:p>
            <a:pPr lvl="1"/>
            <a:r>
              <a:rPr lang="en-US" dirty="0"/>
              <a:t>May be a main motion to submit new tasks to a committee </a:t>
            </a:r>
          </a:p>
          <a:p>
            <a:pPr lvl="1"/>
            <a:r>
              <a:rPr lang="en-US" dirty="0"/>
              <a:t>Special Committees (ad hoc committees) may be formed to consider new tasks</a:t>
            </a:r>
          </a:p>
          <a:p>
            <a:pPr lvl="2"/>
            <a:r>
              <a:rPr lang="en-US" dirty="0"/>
              <a:t>“I move to refer the question to a committee of five senators to be appointed by the URLA chair.” </a:t>
            </a:r>
          </a:p>
          <a:p>
            <a:pPr lvl="1"/>
            <a:r>
              <a:rPr lang="en-US" dirty="0"/>
              <a:t>Must be seconded, is debatable, and may be amended</a:t>
            </a:r>
          </a:p>
          <a:p>
            <a:pPr lvl="1"/>
            <a:r>
              <a:rPr lang="en-US" dirty="0"/>
              <a:t>Requires a simple majority vote</a:t>
            </a:r>
          </a:p>
          <a:p>
            <a:pPr lvl="1"/>
            <a:endParaRPr lang="en-US" dirty="0"/>
          </a:p>
        </p:txBody>
      </p:sp>
      <p:sp>
        <p:nvSpPr>
          <p:cNvPr id="4" name="Slide Number Placeholder 3">
            <a:extLst>
              <a:ext uri="{FF2B5EF4-FFF2-40B4-BE49-F238E27FC236}">
                <a16:creationId xmlns:a16="http://schemas.microsoft.com/office/drawing/2014/main" id="{829D2052-1FB6-3A45-A98E-7DC76788B6D4}"/>
              </a:ext>
            </a:extLst>
          </p:cNvPr>
          <p:cNvSpPr>
            <a:spLocks noGrp="1"/>
          </p:cNvSpPr>
          <p:nvPr>
            <p:ph type="sldNum" sz="quarter" idx="12"/>
          </p:nvPr>
        </p:nvSpPr>
        <p:spPr/>
        <p:txBody>
          <a:bodyPr>
            <a:normAutofit fontScale="85000" lnSpcReduction="20000"/>
          </a:bodyPr>
          <a:lstStyle/>
          <a:p>
            <a:fld id="{C30C44B2-AF5D-4855-BDC8-D587C2E896A3}" type="slidenum">
              <a:rPr lang="en-US" smtClean="0"/>
              <a:t>24</a:t>
            </a:fld>
            <a:endParaRPr lang="en-US"/>
          </a:p>
        </p:txBody>
      </p:sp>
      <p:pic>
        <p:nvPicPr>
          <p:cNvPr id="5" name="Picture 4">
            <a:extLst>
              <a:ext uri="{FF2B5EF4-FFF2-40B4-BE49-F238E27FC236}">
                <a16:creationId xmlns:a16="http://schemas.microsoft.com/office/drawing/2014/main" id="{58CEF2AB-7920-BF4A-9463-72D19463AF0D}"/>
              </a:ext>
            </a:extLst>
          </p:cNvPr>
          <p:cNvPicPr>
            <a:picLocks noChangeAspect="1"/>
          </p:cNvPicPr>
          <p:nvPr/>
        </p:nvPicPr>
        <p:blipFill>
          <a:blip r:embed="rId3" cstate="print">
            <a:extLst>
              <a:ext uri="{BEBA8EAE-BF5A-486C-A8C5-ECC9F3942E4B}">
                <a14:imgProps xmlns:a14="http://schemas.microsoft.com/office/drawing/2010/main">
                  <a14:imgLayer r:embed="rId4">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Tree>
    <p:extLst>
      <p:ext uri="{BB962C8B-B14F-4D97-AF65-F5344CB8AC3E}">
        <p14:creationId xmlns:p14="http://schemas.microsoft.com/office/powerpoint/2010/main" val="101310572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5" fill="hold">
                      <p:stCondLst>
                        <p:cond delay="indefinite"/>
                      </p:stCondLst>
                      <p:childTnLst>
                        <p:par>
                          <p:cTn id="26" fill="hold">
                            <p:stCondLst>
                              <p:cond delay="0"/>
                            </p:stCondLst>
                            <p:childTnLst>
                              <p:par>
                                <p:cTn id="27" presetID="1" presetClass="entr" presetSubtype="0" fill="hold" grpId="0" nodeType="clickEffect">
                                  <p:stCondLst>
                                    <p:cond delay="0"/>
                                  </p:stCondLst>
                                  <p:childTnLst>
                                    <p:set>
                                      <p:cBhvr>
                                        <p:cTn id="28"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A01B815-CD6E-DE41-B1A6-F814FCA2CD92}"/>
              </a:ext>
            </a:extLst>
          </p:cNvPr>
          <p:cNvSpPr>
            <a:spLocks noGrp="1"/>
          </p:cNvSpPr>
          <p:nvPr>
            <p:ph type="title"/>
          </p:nvPr>
        </p:nvSpPr>
        <p:spPr/>
        <p:txBody>
          <a:bodyPr/>
          <a:lstStyle/>
          <a:p>
            <a:r>
              <a:rPr lang="en-US" dirty="0"/>
              <a:t>Useful Terms/Motions for Debate</a:t>
            </a:r>
          </a:p>
        </p:txBody>
      </p:sp>
      <p:sp>
        <p:nvSpPr>
          <p:cNvPr id="3" name="Content Placeholder 2">
            <a:extLst>
              <a:ext uri="{FF2B5EF4-FFF2-40B4-BE49-F238E27FC236}">
                <a16:creationId xmlns:a16="http://schemas.microsoft.com/office/drawing/2014/main" id="{14A78842-A533-3645-AA62-B18F9C662942}"/>
              </a:ext>
            </a:extLst>
          </p:cNvPr>
          <p:cNvSpPr>
            <a:spLocks noGrp="1"/>
          </p:cNvSpPr>
          <p:nvPr>
            <p:ph sz="quarter" idx="1"/>
          </p:nvPr>
        </p:nvSpPr>
        <p:spPr/>
        <p:txBody>
          <a:bodyPr/>
          <a:lstStyle/>
          <a:p>
            <a:r>
              <a:rPr lang="en-US" dirty="0"/>
              <a:t>Limiting/Extending Debate: “I move that…</a:t>
            </a:r>
          </a:p>
          <a:p>
            <a:pPr lvl="1"/>
            <a:r>
              <a:rPr lang="en-US" dirty="0"/>
              <a:t>…Debate be closed after 20 minutes”</a:t>
            </a:r>
          </a:p>
          <a:p>
            <a:pPr lvl="1"/>
            <a:r>
              <a:rPr lang="en-US" dirty="0"/>
              <a:t>…Debate be limited to three minutes per speaker”</a:t>
            </a:r>
          </a:p>
          <a:p>
            <a:pPr lvl="1"/>
            <a:r>
              <a:rPr lang="en-US" dirty="0"/>
              <a:t>…Senator Doe’s time be extended by three minutes”</a:t>
            </a:r>
          </a:p>
          <a:p>
            <a:pPr lvl="1"/>
            <a:r>
              <a:rPr lang="en-US" dirty="0"/>
              <a:t>…Time for debate be extended by ten minutes”</a:t>
            </a:r>
          </a:p>
          <a:p>
            <a:pPr lvl="1"/>
            <a:r>
              <a:rPr lang="en-US" dirty="0"/>
              <a:t>Must be seconded, amendable, and cannot be debated</a:t>
            </a:r>
          </a:p>
          <a:p>
            <a:pPr lvl="1"/>
            <a:r>
              <a:rPr lang="en-US" dirty="0"/>
              <a:t>Requires a two-thirds (supermajority) vote to pass</a:t>
            </a:r>
          </a:p>
          <a:p>
            <a:pPr lvl="1"/>
            <a:endParaRPr lang="en-US" dirty="0"/>
          </a:p>
        </p:txBody>
      </p:sp>
      <p:sp>
        <p:nvSpPr>
          <p:cNvPr id="4" name="Slide Number Placeholder 3">
            <a:extLst>
              <a:ext uri="{FF2B5EF4-FFF2-40B4-BE49-F238E27FC236}">
                <a16:creationId xmlns:a16="http://schemas.microsoft.com/office/drawing/2014/main" id="{CC1E6158-644F-8548-B3B3-79A1C0BC1AA3}"/>
              </a:ext>
            </a:extLst>
          </p:cNvPr>
          <p:cNvSpPr>
            <a:spLocks noGrp="1"/>
          </p:cNvSpPr>
          <p:nvPr>
            <p:ph type="sldNum" sz="quarter" idx="12"/>
          </p:nvPr>
        </p:nvSpPr>
        <p:spPr/>
        <p:txBody>
          <a:bodyPr>
            <a:normAutofit fontScale="85000" lnSpcReduction="20000"/>
          </a:bodyPr>
          <a:lstStyle/>
          <a:p>
            <a:fld id="{C30C44B2-AF5D-4855-BDC8-D587C2E896A3}" type="slidenum">
              <a:rPr lang="en-US" smtClean="0"/>
              <a:t>25</a:t>
            </a:fld>
            <a:endParaRPr lang="en-US"/>
          </a:p>
        </p:txBody>
      </p:sp>
      <p:pic>
        <p:nvPicPr>
          <p:cNvPr id="5" name="Picture 4">
            <a:extLst>
              <a:ext uri="{FF2B5EF4-FFF2-40B4-BE49-F238E27FC236}">
                <a16:creationId xmlns:a16="http://schemas.microsoft.com/office/drawing/2014/main" id="{BD8C8C89-26AD-A14B-9CF3-0148A280A449}"/>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Tree>
    <p:extLst>
      <p:ext uri="{BB962C8B-B14F-4D97-AF65-F5344CB8AC3E}">
        <p14:creationId xmlns:p14="http://schemas.microsoft.com/office/powerpoint/2010/main" val="382466319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CF2A0-F267-3E48-8736-284D1628C83A}"/>
              </a:ext>
            </a:extLst>
          </p:cNvPr>
          <p:cNvSpPr>
            <a:spLocks noGrp="1"/>
          </p:cNvSpPr>
          <p:nvPr>
            <p:ph type="title"/>
          </p:nvPr>
        </p:nvSpPr>
        <p:spPr/>
        <p:txBody>
          <a:bodyPr/>
          <a:lstStyle/>
          <a:p>
            <a:r>
              <a:rPr lang="en-US" dirty="0"/>
              <a:t>Useful Terms/Motions for Debate</a:t>
            </a:r>
          </a:p>
        </p:txBody>
      </p:sp>
      <p:sp>
        <p:nvSpPr>
          <p:cNvPr id="3" name="Content Placeholder 2">
            <a:extLst>
              <a:ext uri="{FF2B5EF4-FFF2-40B4-BE49-F238E27FC236}">
                <a16:creationId xmlns:a16="http://schemas.microsoft.com/office/drawing/2014/main" id="{3023949D-89E9-B548-BD20-7A4A57978A8F}"/>
              </a:ext>
            </a:extLst>
          </p:cNvPr>
          <p:cNvSpPr>
            <a:spLocks noGrp="1"/>
          </p:cNvSpPr>
          <p:nvPr>
            <p:ph sz="quarter" idx="1"/>
          </p:nvPr>
        </p:nvSpPr>
        <p:spPr/>
        <p:txBody>
          <a:bodyPr/>
          <a:lstStyle/>
          <a:p>
            <a:r>
              <a:rPr lang="en-US" dirty="0"/>
              <a:t>Calling the previous question</a:t>
            </a:r>
          </a:p>
          <a:p>
            <a:pPr lvl="1"/>
            <a:r>
              <a:rPr lang="en-US" dirty="0"/>
              <a:t>Ends debate and stops amendments of the immediately pending question to put the question to a vote</a:t>
            </a:r>
          </a:p>
          <a:p>
            <a:pPr lvl="1"/>
            <a:r>
              <a:rPr lang="en-US" dirty="0"/>
              <a:t>Must be seconded and cannot be debated or amended</a:t>
            </a:r>
          </a:p>
          <a:p>
            <a:pPr lvl="1"/>
            <a:r>
              <a:rPr lang="en-US" dirty="0"/>
              <a:t>Requires a two-thirds vote</a:t>
            </a:r>
          </a:p>
          <a:p>
            <a:r>
              <a:rPr lang="en-US" dirty="0"/>
              <a:t>Postponing to a certain time</a:t>
            </a:r>
          </a:p>
          <a:p>
            <a:pPr lvl="1"/>
            <a:r>
              <a:rPr lang="en-US" dirty="0"/>
              <a:t>Used to delay a question to a later time or meeting</a:t>
            </a:r>
          </a:p>
          <a:p>
            <a:pPr lvl="1"/>
            <a:r>
              <a:rPr lang="en-US" dirty="0"/>
              <a:t>Must be seconded, and may be debated or amended</a:t>
            </a:r>
          </a:p>
          <a:p>
            <a:pPr lvl="1"/>
            <a:r>
              <a:rPr lang="en-US" dirty="0"/>
              <a:t>Requires a simple majority vote </a:t>
            </a:r>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8210FE84-CE8A-F54F-B2B5-F2B1CBEC6CAF}"/>
              </a:ext>
            </a:extLst>
          </p:cNvPr>
          <p:cNvSpPr>
            <a:spLocks noGrp="1"/>
          </p:cNvSpPr>
          <p:nvPr>
            <p:ph type="sldNum" sz="quarter" idx="12"/>
          </p:nvPr>
        </p:nvSpPr>
        <p:spPr>
          <a:xfrm>
            <a:off x="0" y="1272222"/>
            <a:ext cx="711200" cy="244476"/>
          </a:xfrm>
        </p:spPr>
        <p:txBody>
          <a:bodyPr>
            <a:normAutofit fontScale="85000" lnSpcReduction="20000"/>
          </a:bodyPr>
          <a:lstStyle/>
          <a:p>
            <a:fld id="{C30C44B2-AF5D-4855-BDC8-D587C2E896A3}" type="slidenum">
              <a:rPr lang="en-US" smtClean="0"/>
              <a:t>26</a:t>
            </a:fld>
            <a:endParaRPr lang="en-US"/>
          </a:p>
        </p:txBody>
      </p:sp>
      <p:pic>
        <p:nvPicPr>
          <p:cNvPr id="5" name="Picture 4">
            <a:extLst>
              <a:ext uri="{FF2B5EF4-FFF2-40B4-BE49-F238E27FC236}">
                <a16:creationId xmlns:a16="http://schemas.microsoft.com/office/drawing/2014/main" id="{D9B3C50D-03B7-104F-9CC7-A2C4B70303E9}"/>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Tree>
    <p:extLst>
      <p:ext uri="{BB962C8B-B14F-4D97-AF65-F5344CB8AC3E}">
        <p14:creationId xmlns:p14="http://schemas.microsoft.com/office/powerpoint/2010/main" val="3994425917"/>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3">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CF2A0-F267-3E48-8736-284D1628C83A}"/>
              </a:ext>
            </a:extLst>
          </p:cNvPr>
          <p:cNvSpPr>
            <a:spLocks noGrp="1"/>
          </p:cNvSpPr>
          <p:nvPr>
            <p:ph type="title"/>
          </p:nvPr>
        </p:nvSpPr>
        <p:spPr/>
        <p:txBody>
          <a:bodyPr/>
          <a:lstStyle/>
          <a:p>
            <a:r>
              <a:rPr lang="en-US" dirty="0"/>
              <a:t>Useful Terms/Motions for Debate</a:t>
            </a:r>
          </a:p>
        </p:txBody>
      </p:sp>
      <p:sp>
        <p:nvSpPr>
          <p:cNvPr id="3" name="Content Placeholder 2">
            <a:extLst>
              <a:ext uri="{FF2B5EF4-FFF2-40B4-BE49-F238E27FC236}">
                <a16:creationId xmlns:a16="http://schemas.microsoft.com/office/drawing/2014/main" id="{3023949D-89E9-B548-BD20-7A4A57978A8F}"/>
              </a:ext>
            </a:extLst>
          </p:cNvPr>
          <p:cNvSpPr>
            <a:spLocks noGrp="1"/>
          </p:cNvSpPr>
          <p:nvPr>
            <p:ph sz="quarter" idx="1"/>
          </p:nvPr>
        </p:nvSpPr>
        <p:spPr/>
        <p:txBody>
          <a:bodyPr>
            <a:normAutofit lnSpcReduction="10000"/>
          </a:bodyPr>
          <a:lstStyle/>
          <a:p>
            <a:r>
              <a:rPr lang="en-US" dirty="0"/>
              <a:t>Point of order</a:t>
            </a:r>
          </a:p>
          <a:p>
            <a:pPr lvl="1"/>
            <a:r>
              <a:rPr lang="en-US" dirty="0"/>
              <a:t>Used to enforce rules, e.g.</a:t>
            </a:r>
          </a:p>
          <a:p>
            <a:pPr lvl="2"/>
            <a:r>
              <a:rPr lang="en-US" dirty="0"/>
              <a:t>A senator is speaking out of turn or interruption someone</a:t>
            </a:r>
          </a:p>
          <a:p>
            <a:pPr lvl="2"/>
            <a:r>
              <a:rPr lang="en-US" dirty="0"/>
              <a:t>An amendment to a motion is not germane (relevant)</a:t>
            </a:r>
          </a:p>
          <a:p>
            <a:pPr lvl="1"/>
            <a:r>
              <a:rPr lang="en-US" dirty="0"/>
              <a:t>May interrupt speaker, ruled on by the Chair</a:t>
            </a:r>
          </a:p>
          <a:p>
            <a:r>
              <a:rPr lang="en-US" dirty="0"/>
              <a:t>Request for information</a:t>
            </a:r>
          </a:p>
          <a:p>
            <a:pPr lvl="1"/>
            <a:r>
              <a:rPr lang="en-US" dirty="0"/>
              <a:t>Request for information from the Chair</a:t>
            </a:r>
          </a:p>
          <a:p>
            <a:pPr lvl="2"/>
            <a:r>
              <a:rPr lang="en-US" dirty="0"/>
              <a:t>Parliamentary inquiry (question about rules)</a:t>
            </a:r>
          </a:p>
          <a:p>
            <a:pPr lvl="2"/>
            <a:r>
              <a:rPr lang="en-US" dirty="0"/>
              <a:t>Request for information (relevant to the business at hand)</a:t>
            </a:r>
          </a:p>
          <a:p>
            <a:pPr lvl="2"/>
            <a:r>
              <a:rPr lang="en-US" dirty="0"/>
              <a:t>“Point of information” as described in Roberts Rules of Order</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209F6834-5123-5749-B0D8-70233F3F836A}"/>
              </a:ext>
            </a:extLst>
          </p:cNvPr>
          <p:cNvSpPr>
            <a:spLocks noGrp="1"/>
          </p:cNvSpPr>
          <p:nvPr>
            <p:ph type="sldNum" sz="quarter" idx="12"/>
          </p:nvPr>
        </p:nvSpPr>
        <p:spPr/>
        <p:txBody>
          <a:bodyPr>
            <a:normAutofit fontScale="85000" lnSpcReduction="20000"/>
          </a:bodyPr>
          <a:lstStyle/>
          <a:p>
            <a:fld id="{C30C44B2-AF5D-4855-BDC8-D587C2E896A3}" type="slidenum">
              <a:rPr lang="en-US" smtClean="0"/>
              <a:t>27</a:t>
            </a:fld>
            <a:endParaRPr lang="en-US"/>
          </a:p>
        </p:txBody>
      </p:sp>
      <p:pic>
        <p:nvPicPr>
          <p:cNvPr id="5" name="Picture 4">
            <a:extLst>
              <a:ext uri="{FF2B5EF4-FFF2-40B4-BE49-F238E27FC236}">
                <a16:creationId xmlns:a16="http://schemas.microsoft.com/office/drawing/2014/main" id="{5DD49A78-E2FC-4549-9F9C-8A89D11C415B}"/>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Tree>
    <p:extLst>
      <p:ext uri="{BB962C8B-B14F-4D97-AF65-F5344CB8AC3E}">
        <p14:creationId xmlns:p14="http://schemas.microsoft.com/office/powerpoint/2010/main" val="184773339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7" end="7"/>
                                            </p:txEl>
                                          </p:spTgt>
                                        </p:tgtEl>
                                        <p:attrNameLst>
                                          <p:attrName>style.visibility</p:attrName>
                                        </p:attrNameLst>
                                      </p:cBhvr>
                                      <p:to>
                                        <p:strVal val="visible"/>
                                      </p:to>
                                    </p:set>
                                  </p:childTnLst>
                                </p:cTn>
                              </p:par>
                              <p:par>
                                <p:cTn id="29" presetID="1" presetClass="entr" presetSubtype="0" fill="hold" grpId="0" nodeType="withEffect">
                                  <p:stCondLst>
                                    <p:cond delay="0"/>
                                  </p:stCondLst>
                                  <p:childTnLst>
                                    <p:set>
                                      <p:cBhvr>
                                        <p:cTn id="30" dur="1" fill="hold">
                                          <p:stCondLst>
                                            <p:cond delay="0"/>
                                          </p:stCondLst>
                                        </p:cTn>
                                        <p:tgtEl>
                                          <p:spTgt spid="3">
                                            <p:txEl>
                                              <p:pRg st="8" end="8"/>
                                            </p:txEl>
                                          </p:spTgt>
                                        </p:tgtEl>
                                        <p:attrNameLst>
                                          <p:attrName>style.visibility</p:attrName>
                                        </p:attrNameLst>
                                      </p:cBhvr>
                                      <p:to>
                                        <p:strVal val="visible"/>
                                      </p:to>
                                    </p:set>
                                  </p:childTnLst>
                                </p:cTn>
                              </p:par>
                              <p:par>
                                <p:cTn id="31" presetID="1" presetClass="entr" presetSubtype="0" fill="hold" grpId="0" nodeType="withEffect">
                                  <p:stCondLst>
                                    <p:cond delay="0"/>
                                  </p:stCondLst>
                                  <p:childTnLst>
                                    <p:set>
                                      <p:cBhvr>
                                        <p:cTn id="32" dur="1" fill="hold">
                                          <p:stCondLst>
                                            <p:cond delay="0"/>
                                          </p:stCondLst>
                                        </p:cTn>
                                        <p:tgtEl>
                                          <p:spTgt spid="3">
                                            <p:txEl>
                                              <p:pRg st="9" end="9"/>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CF2A0-F267-3E48-8736-284D1628C83A}"/>
              </a:ext>
            </a:extLst>
          </p:cNvPr>
          <p:cNvSpPr>
            <a:spLocks noGrp="1"/>
          </p:cNvSpPr>
          <p:nvPr>
            <p:ph type="title"/>
          </p:nvPr>
        </p:nvSpPr>
        <p:spPr/>
        <p:txBody>
          <a:bodyPr/>
          <a:lstStyle/>
          <a:p>
            <a:r>
              <a:rPr lang="en-US" dirty="0"/>
              <a:t>Useful Terms/Motions for Debate</a:t>
            </a:r>
          </a:p>
        </p:txBody>
      </p:sp>
      <p:sp>
        <p:nvSpPr>
          <p:cNvPr id="3" name="Content Placeholder 2">
            <a:extLst>
              <a:ext uri="{FF2B5EF4-FFF2-40B4-BE49-F238E27FC236}">
                <a16:creationId xmlns:a16="http://schemas.microsoft.com/office/drawing/2014/main" id="{3023949D-89E9-B548-BD20-7A4A57978A8F}"/>
              </a:ext>
            </a:extLst>
          </p:cNvPr>
          <p:cNvSpPr>
            <a:spLocks noGrp="1"/>
          </p:cNvSpPr>
          <p:nvPr>
            <p:ph sz="quarter" idx="1"/>
          </p:nvPr>
        </p:nvSpPr>
        <p:spPr/>
        <p:txBody>
          <a:bodyPr/>
          <a:lstStyle/>
          <a:p>
            <a:r>
              <a:rPr lang="en-US" dirty="0"/>
              <a:t>Appealing the Chair</a:t>
            </a:r>
          </a:p>
          <a:p>
            <a:pPr lvl="1"/>
            <a:r>
              <a:rPr lang="en-US" dirty="0"/>
              <a:t>May be used to appeal a ruling by the Chair. Must be seconded. A simple majority vote is required to overturn the Chair.</a:t>
            </a:r>
          </a:p>
          <a:p>
            <a:r>
              <a:rPr lang="en-US" dirty="0"/>
              <a:t>Calling for recess</a:t>
            </a:r>
          </a:p>
          <a:p>
            <a:pPr lvl="1"/>
            <a:r>
              <a:rPr lang="en-US" dirty="0"/>
              <a:t>Short break during proceedings. Must be seconded, not debatable, length of recess may be amended, requires a simple majority vote.</a:t>
            </a:r>
          </a:p>
          <a:p>
            <a:r>
              <a:rPr lang="en-US" dirty="0"/>
              <a:t>Calling for adjournment</a:t>
            </a:r>
          </a:p>
          <a:p>
            <a:pPr lvl="1"/>
            <a:r>
              <a:rPr lang="en-US" dirty="0"/>
              <a:t>Ends the meeting. Must be seconded, cannot be amended or debated, and requires a simple majority vote. </a:t>
            </a:r>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59A319DC-2A7B-4347-93F9-272E8D6FC4DC}"/>
              </a:ext>
            </a:extLst>
          </p:cNvPr>
          <p:cNvSpPr>
            <a:spLocks noGrp="1"/>
          </p:cNvSpPr>
          <p:nvPr>
            <p:ph type="sldNum" sz="quarter" idx="12"/>
          </p:nvPr>
        </p:nvSpPr>
        <p:spPr/>
        <p:txBody>
          <a:bodyPr>
            <a:normAutofit fontScale="85000" lnSpcReduction="20000"/>
          </a:bodyPr>
          <a:lstStyle/>
          <a:p>
            <a:fld id="{C30C44B2-AF5D-4855-BDC8-D587C2E896A3}" type="slidenum">
              <a:rPr lang="en-US" smtClean="0"/>
              <a:t>28</a:t>
            </a:fld>
            <a:endParaRPr lang="en-US"/>
          </a:p>
        </p:txBody>
      </p:sp>
      <p:pic>
        <p:nvPicPr>
          <p:cNvPr id="5" name="Picture 4">
            <a:extLst>
              <a:ext uri="{FF2B5EF4-FFF2-40B4-BE49-F238E27FC236}">
                <a16:creationId xmlns:a16="http://schemas.microsoft.com/office/drawing/2014/main" id="{C5E013F9-093A-1F4C-BE0E-2C1C61BF703D}"/>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Tree>
    <p:extLst>
      <p:ext uri="{BB962C8B-B14F-4D97-AF65-F5344CB8AC3E}">
        <p14:creationId xmlns:p14="http://schemas.microsoft.com/office/powerpoint/2010/main" val="287371803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CF2A0-F267-3E48-8736-284D1628C83A}"/>
              </a:ext>
            </a:extLst>
          </p:cNvPr>
          <p:cNvSpPr>
            <a:spLocks noGrp="1"/>
          </p:cNvSpPr>
          <p:nvPr>
            <p:ph type="title"/>
          </p:nvPr>
        </p:nvSpPr>
        <p:spPr/>
        <p:txBody>
          <a:bodyPr/>
          <a:lstStyle/>
          <a:p>
            <a:r>
              <a:rPr lang="en-US" dirty="0"/>
              <a:t>Voting</a:t>
            </a:r>
          </a:p>
        </p:txBody>
      </p:sp>
      <p:sp>
        <p:nvSpPr>
          <p:cNvPr id="3" name="Content Placeholder 2">
            <a:extLst>
              <a:ext uri="{FF2B5EF4-FFF2-40B4-BE49-F238E27FC236}">
                <a16:creationId xmlns:a16="http://schemas.microsoft.com/office/drawing/2014/main" id="{3023949D-89E9-B548-BD20-7A4A57978A8F}"/>
              </a:ext>
            </a:extLst>
          </p:cNvPr>
          <p:cNvSpPr>
            <a:spLocks noGrp="1"/>
          </p:cNvSpPr>
          <p:nvPr>
            <p:ph sz="quarter" idx="1"/>
          </p:nvPr>
        </p:nvSpPr>
        <p:spPr>
          <a:xfrm>
            <a:off x="816864" y="1600200"/>
            <a:ext cx="11070336" cy="4495800"/>
          </a:xfrm>
        </p:spPr>
        <p:txBody>
          <a:bodyPr/>
          <a:lstStyle/>
          <a:p>
            <a:r>
              <a:rPr lang="en-US" dirty="0"/>
              <a:t>Unanimous Consent</a:t>
            </a:r>
          </a:p>
          <a:p>
            <a:pPr lvl="1"/>
            <a:r>
              <a:rPr lang="en-US" dirty="0"/>
              <a:t>Useful for fast voting when no objection is anticipated, e.g. setting the agenda</a:t>
            </a:r>
          </a:p>
          <a:p>
            <a:pPr lvl="1"/>
            <a:r>
              <a:rPr lang="en-US" dirty="0"/>
              <a:t>“If there is no objection…”</a:t>
            </a:r>
          </a:p>
          <a:p>
            <a:r>
              <a:rPr lang="en-US" dirty="0"/>
              <a:t>Voice Vote </a:t>
            </a:r>
          </a:p>
          <a:p>
            <a:pPr lvl="1"/>
            <a:r>
              <a:rPr lang="en-US" dirty="0"/>
              <a:t>Typical method of asking for those in favor (aye) and those opposed (no)</a:t>
            </a:r>
          </a:p>
          <a:p>
            <a:r>
              <a:rPr lang="en-US" dirty="0"/>
              <a:t>Secret Ballot</a:t>
            </a:r>
          </a:p>
          <a:p>
            <a:pPr lvl="1"/>
            <a:r>
              <a:rPr lang="en-US" dirty="0"/>
              <a:t>As above, but through Canvas or paper ballot (for closed votes)</a:t>
            </a:r>
          </a:p>
          <a:p>
            <a:r>
              <a:rPr lang="en-US" dirty="0"/>
              <a:t>Roll Call (or similar vote via electronic system)</a:t>
            </a:r>
          </a:p>
          <a:p>
            <a:pPr lvl="1"/>
            <a:r>
              <a:rPr lang="en-US" dirty="0"/>
              <a:t>Numeric vote of motion. Senator votes are recorded in the minutes.</a:t>
            </a:r>
          </a:p>
          <a:p>
            <a:endParaRPr lang="en-US" dirty="0"/>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59A319DC-2A7B-4347-93F9-272E8D6FC4DC}"/>
              </a:ext>
            </a:extLst>
          </p:cNvPr>
          <p:cNvSpPr>
            <a:spLocks noGrp="1"/>
          </p:cNvSpPr>
          <p:nvPr>
            <p:ph type="sldNum" sz="quarter" idx="12"/>
          </p:nvPr>
        </p:nvSpPr>
        <p:spPr/>
        <p:txBody>
          <a:bodyPr>
            <a:normAutofit fontScale="85000" lnSpcReduction="20000"/>
          </a:bodyPr>
          <a:lstStyle/>
          <a:p>
            <a:fld id="{C30C44B2-AF5D-4855-BDC8-D587C2E896A3}" type="slidenum">
              <a:rPr lang="en-US" smtClean="0"/>
              <a:t>29</a:t>
            </a:fld>
            <a:endParaRPr lang="en-US"/>
          </a:p>
        </p:txBody>
      </p:sp>
      <p:pic>
        <p:nvPicPr>
          <p:cNvPr id="5" name="Picture 4">
            <a:extLst>
              <a:ext uri="{FF2B5EF4-FFF2-40B4-BE49-F238E27FC236}">
                <a16:creationId xmlns:a16="http://schemas.microsoft.com/office/drawing/2014/main" id="{C5E013F9-093A-1F4C-BE0E-2C1C61BF703D}"/>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Tree>
    <p:extLst>
      <p:ext uri="{BB962C8B-B14F-4D97-AF65-F5344CB8AC3E}">
        <p14:creationId xmlns:p14="http://schemas.microsoft.com/office/powerpoint/2010/main" val="355428221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par>
                                <p:cTn id="9" presetID="1" presetClass="entr" presetSubtype="0" fill="hold" grpId="0" nodeType="withEffect">
                                  <p:stCondLst>
                                    <p:cond delay="0"/>
                                  </p:stCondLst>
                                  <p:childTnLst>
                                    <p:set>
                                      <p:cBhvr>
                                        <p:cTn id="10"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7" end="7"/>
                                            </p:txEl>
                                          </p:spTgt>
                                        </p:tgtEl>
                                        <p:attrNameLst>
                                          <p:attrName>style.visibility</p:attrName>
                                        </p:attrNameLst>
                                      </p:cBhvr>
                                      <p:to>
                                        <p:strVal val="visible"/>
                                      </p:to>
                                    </p:set>
                                  </p:childTnLst>
                                </p:cTn>
                              </p:par>
                              <p:par>
                                <p:cTn id="27" presetID="1" presetClass="entr" presetSubtype="0" fill="hold" grpId="0" nodeType="withEffect">
                                  <p:stCondLst>
                                    <p:cond delay="0"/>
                                  </p:stCondLst>
                                  <p:childTnLst>
                                    <p:set>
                                      <p:cBhvr>
                                        <p:cTn id="28" dur="1" fill="hold">
                                          <p:stCondLst>
                                            <p:cond delay="0"/>
                                          </p:stCondLst>
                                        </p:cTn>
                                        <p:tgtEl>
                                          <p:spTgt spid="3">
                                            <p:txEl>
                                              <p:pRg st="8" end="8"/>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What is GPSS?</a:t>
            </a:r>
          </a:p>
        </p:txBody>
      </p:sp>
      <p:sp>
        <p:nvSpPr>
          <p:cNvPr id="5" name="Content Placeholder 4"/>
          <p:cNvSpPr>
            <a:spLocks noGrp="1"/>
          </p:cNvSpPr>
          <p:nvPr>
            <p:ph sz="quarter" idx="1"/>
          </p:nvPr>
        </p:nvSpPr>
        <p:spPr/>
        <p:txBody>
          <a:bodyPr>
            <a:normAutofit/>
          </a:bodyPr>
          <a:lstStyle/>
          <a:p>
            <a:r>
              <a:rPr lang="en-US" sz="2800" dirty="0"/>
              <a:t>Advocates for Graduate and Professional Students to the University</a:t>
            </a:r>
          </a:p>
          <a:p>
            <a:r>
              <a:rPr lang="en-US" sz="2800" dirty="0"/>
              <a:t>Supports scholarship, education, and research</a:t>
            </a:r>
          </a:p>
          <a:p>
            <a:r>
              <a:rPr lang="en-US" sz="2800" dirty="0"/>
              <a:t>Elected body of Graduate and Professional Students</a:t>
            </a:r>
          </a:p>
          <a:p>
            <a:r>
              <a:rPr lang="en-US" sz="2800" dirty="0"/>
              <a:t>Represents all graduate and professional academic units</a:t>
            </a:r>
          </a:p>
          <a:p>
            <a:endParaRPr lang="en-US" sz="2800" dirty="0"/>
          </a:p>
          <a:p>
            <a:pPr lvl="1"/>
            <a:endParaRPr lang="en-US" sz="2500" dirty="0"/>
          </a:p>
        </p:txBody>
      </p:sp>
      <p:pic>
        <p:nvPicPr>
          <p:cNvPr id="7" name="Picture 6"/>
          <p:cNvPicPr>
            <a:picLocks noChangeAspect="1"/>
          </p:cNvPicPr>
          <p:nvPr/>
        </p:nvPicPr>
        <p:blipFill>
          <a:blip r:embed="rId3" cstate="print">
            <a:extLst>
              <a:ext uri="{BEBA8EAE-BF5A-486C-A8C5-ECC9F3942E4B}">
                <a14:imgProps xmlns:a14="http://schemas.microsoft.com/office/drawing/2010/main">
                  <a14:imgLayer r:embed="rId4">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
        <p:nvSpPr>
          <p:cNvPr id="2" name="Slide Number Placeholder 1">
            <a:extLst>
              <a:ext uri="{FF2B5EF4-FFF2-40B4-BE49-F238E27FC236}">
                <a16:creationId xmlns:a16="http://schemas.microsoft.com/office/drawing/2014/main" id="{662A81E7-DD2C-124B-B9F0-A580A9B42DF4}"/>
              </a:ext>
            </a:extLst>
          </p:cNvPr>
          <p:cNvSpPr>
            <a:spLocks noGrp="1"/>
          </p:cNvSpPr>
          <p:nvPr>
            <p:ph type="sldNum" sz="quarter" idx="12"/>
          </p:nvPr>
        </p:nvSpPr>
        <p:spPr/>
        <p:txBody>
          <a:bodyPr>
            <a:normAutofit fontScale="85000" lnSpcReduction="20000"/>
          </a:bodyPr>
          <a:lstStyle/>
          <a:p>
            <a:fld id="{C30C44B2-AF5D-4855-BDC8-D587C2E896A3}" type="slidenum">
              <a:rPr lang="en-US" smtClean="0"/>
              <a:t>3</a:t>
            </a:fld>
            <a:endParaRPr lang="en-US"/>
          </a:p>
        </p:txBody>
      </p:sp>
    </p:spTree>
    <p:extLst>
      <p:ext uri="{BB962C8B-B14F-4D97-AF65-F5344CB8AC3E}">
        <p14:creationId xmlns:p14="http://schemas.microsoft.com/office/powerpoint/2010/main" val="12876016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a:t>Christine Cain</a:t>
            </a:r>
          </a:p>
          <a:p>
            <a:r>
              <a:rPr lang="en-US" dirty="0" err="1"/>
              <a:t>gpsspresident@iastate.edu</a:t>
            </a:r>
            <a:endParaRPr lang="en-US" dirty="0"/>
          </a:p>
        </p:txBody>
      </p:sp>
      <p:sp>
        <p:nvSpPr>
          <p:cNvPr id="4" name="Title 3"/>
          <p:cNvSpPr>
            <a:spLocks noGrp="1"/>
          </p:cNvSpPr>
          <p:nvPr>
            <p:ph type="title"/>
          </p:nvPr>
        </p:nvSpPr>
        <p:spPr/>
        <p:txBody>
          <a:bodyPr/>
          <a:lstStyle/>
          <a:p>
            <a:r>
              <a:rPr lang="en-US" dirty="0"/>
              <a:t>President</a:t>
            </a:r>
          </a:p>
        </p:txBody>
      </p:sp>
      <p:pic>
        <p:nvPicPr>
          <p:cNvPr id="6" name="Picture 5"/>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
        <p:nvSpPr>
          <p:cNvPr id="2" name="Slide Number Placeholder 1">
            <a:extLst>
              <a:ext uri="{FF2B5EF4-FFF2-40B4-BE49-F238E27FC236}">
                <a16:creationId xmlns:a16="http://schemas.microsoft.com/office/drawing/2014/main" id="{8C1461D6-FD2F-C14F-87E7-DA681785CC05}"/>
              </a:ext>
            </a:extLst>
          </p:cNvPr>
          <p:cNvSpPr>
            <a:spLocks noGrp="1"/>
          </p:cNvSpPr>
          <p:nvPr>
            <p:ph type="sldNum" sz="quarter" idx="11"/>
          </p:nvPr>
        </p:nvSpPr>
        <p:spPr/>
        <p:txBody>
          <a:bodyPr/>
          <a:lstStyle/>
          <a:p>
            <a:fld id="{C30C44B2-AF5D-4855-BDC8-D587C2E896A3}" type="slidenum">
              <a:rPr lang="en-US" smtClean="0"/>
              <a:t>30</a:t>
            </a:fld>
            <a:endParaRPr lang="en-US"/>
          </a:p>
        </p:txBody>
      </p:sp>
    </p:spTree>
    <p:extLst>
      <p:ext uri="{BB962C8B-B14F-4D97-AF65-F5344CB8AC3E}">
        <p14:creationId xmlns:p14="http://schemas.microsoft.com/office/powerpoint/2010/main" val="3546380572"/>
      </p:ext>
    </p:extLst>
  </p:cSld>
  <p:clrMapOvr>
    <a:masterClrMapping/>
  </p:clrMapOvr>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CF2A0-F267-3E48-8736-284D1628C83A}"/>
              </a:ext>
            </a:extLst>
          </p:cNvPr>
          <p:cNvSpPr>
            <a:spLocks noGrp="1"/>
          </p:cNvSpPr>
          <p:nvPr>
            <p:ph type="title"/>
          </p:nvPr>
        </p:nvSpPr>
        <p:spPr/>
        <p:txBody>
          <a:bodyPr/>
          <a:lstStyle/>
          <a:p>
            <a:r>
              <a:rPr lang="en-US" dirty="0"/>
              <a:t>Duties of the President</a:t>
            </a:r>
          </a:p>
        </p:txBody>
      </p:sp>
      <p:sp>
        <p:nvSpPr>
          <p:cNvPr id="3" name="Content Placeholder 2">
            <a:extLst>
              <a:ext uri="{FF2B5EF4-FFF2-40B4-BE49-F238E27FC236}">
                <a16:creationId xmlns:a16="http://schemas.microsoft.com/office/drawing/2014/main" id="{3023949D-89E9-B548-BD20-7A4A57978A8F}"/>
              </a:ext>
            </a:extLst>
          </p:cNvPr>
          <p:cNvSpPr>
            <a:spLocks noGrp="1"/>
          </p:cNvSpPr>
          <p:nvPr>
            <p:ph sz="quarter" idx="1"/>
          </p:nvPr>
        </p:nvSpPr>
        <p:spPr/>
        <p:txBody>
          <a:bodyPr>
            <a:normAutofit lnSpcReduction="10000"/>
          </a:bodyPr>
          <a:lstStyle/>
          <a:p>
            <a:r>
              <a:rPr lang="en-US" dirty="0"/>
              <a:t>Sets agenda for and presides over Executive Council Meetings</a:t>
            </a:r>
          </a:p>
          <a:p>
            <a:r>
              <a:rPr lang="en-US" dirty="0"/>
              <a:t>Supervises the internal operations of the Senate</a:t>
            </a:r>
          </a:p>
          <a:p>
            <a:r>
              <a:rPr lang="en-US" dirty="0"/>
              <a:t>Assumes risk management officer responsibilities for the organization</a:t>
            </a:r>
          </a:p>
          <a:p>
            <a:r>
              <a:rPr lang="en-US" dirty="0"/>
              <a:t>Meets regularly with senior campus administrators to provide feedback on confidential policies, provide feedback about graduate/professional student areas to focus on</a:t>
            </a:r>
          </a:p>
          <a:p>
            <a:r>
              <a:rPr lang="en-US" dirty="0"/>
              <a:t>Sits on the Special Student Fee and Tuition Committee </a:t>
            </a:r>
          </a:p>
          <a:p>
            <a:r>
              <a:rPr lang="en-US" dirty="0"/>
              <a:t>Sits on the Memorial Union Board of Directors</a:t>
            </a:r>
          </a:p>
          <a:p>
            <a:r>
              <a:rPr lang="en-US" dirty="0"/>
              <a:t>Chairs the Awards Committee</a:t>
            </a:r>
          </a:p>
          <a:p>
            <a:pPr lvl="1"/>
            <a:endParaRPr lang="en-US" dirty="0"/>
          </a:p>
          <a:p>
            <a:pPr lvl="1"/>
            <a:endParaRPr lang="en-US" dirty="0"/>
          </a:p>
          <a:p>
            <a:pPr lvl="1"/>
            <a:endParaRPr lang="en-US" dirty="0"/>
          </a:p>
        </p:txBody>
      </p:sp>
      <p:sp>
        <p:nvSpPr>
          <p:cNvPr id="4" name="Slide Number Placeholder 3">
            <a:extLst>
              <a:ext uri="{FF2B5EF4-FFF2-40B4-BE49-F238E27FC236}">
                <a16:creationId xmlns:a16="http://schemas.microsoft.com/office/drawing/2014/main" id="{59A319DC-2A7B-4347-93F9-272E8D6FC4DC}"/>
              </a:ext>
            </a:extLst>
          </p:cNvPr>
          <p:cNvSpPr>
            <a:spLocks noGrp="1"/>
          </p:cNvSpPr>
          <p:nvPr>
            <p:ph type="sldNum" sz="quarter" idx="12"/>
          </p:nvPr>
        </p:nvSpPr>
        <p:spPr/>
        <p:txBody>
          <a:bodyPr>
            <a:normAutofit fontScale="85000" lnSpcReduction="20000"/>
          </a:bodyPr>
          <a:lstStyle/>
          <a:p>
            <a:fld id="{C30C44B2-AF5D-4855-BDC8-D587C2E896A3}" type="slidenum">
              <a:rPr lang="en-US" smtClean="0"/>
              <a:t>31</a:t>
            </a:fld>
            <a:endParaRPr lang="en-US"/>
          </a:p>
        </p:txBody>
      </p:sp>
      <p:pic>
        <p:nvPicPr>
          <p:cNvPr id="5" name="Picture 4">
            <a:extLst>
              <a:ext uri="{FF2B5EF4-FFF2-40B4-BE49-F238E27FC236}">
                <a16:creationId xmlns:a16="http://schemas.microsoft.com/office/drawing/2014/main" id="{C5E013F9-093A-1F4C-BE0E-2C1C61BF703D}"/>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Tree>
    <p:extLst>
      <p:ext uri="{BB962C8B-B14F-4D97-AF65-F5344CB8AC3E}">
        <p14:creationId xmlns:p14="http://schemas.microsoft.com/office/powerpoint/2010/main" val="84303177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a:t>Caitlyn Campbell</a:t>
            </a:r>
          </a:p>
          <a:p>
            <a:r>
              <a:rPr lang="en-US" dirty="0" err="1"/>
              <a:t>gpssvicepresident@iastate.edu</a:t>
            </a:r>
            <a:endParaRPr lang="en-US" dirty="0"/>
          </a:p>
        </p:txBody>
      </p:sp>
      <p:sp>
        <p:nvSpPr>
          <p:cNvPr id="2" name="Title 1"/>
          <p:cNvSpPr>
            <a:spLocks noGrp="1"/>
          </p:cNvSpPr>
          <p:nvPr>
            <p:ph type="title"/>
          </p:nvPr>
        </p:nvSpPr>
        <p:spPr/>
        <p:txBody>
          <a:bodyPr/>
          <a:lstStyle/>
          <a:p>
            <a:r>
              <a:rPr lang="en-US" dirty="0"/>
              <a:t>Vice President</a:t>
            </a:r>
          </a:p>
        </p:txBody>
      </p:sp>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
        <p:nvSpPr>
          <p:cNvPr id="5" name="Slide Number Placeholder 4">
            <a:extLst>
              <a:ext uri="{FF2B5EF4-FFF2-40B4-BE49-F238E27FC236}">
                <a16:creationId xmlns:a16="http://schemas.microsoft.com/office/drawing/2014/main" id="{CB84E68B-B766-404E-AA82-6F19FCE79BFB}"/>
              </a:ext>
            </a:extLst>
          </p:cNvPr>
          <p:cNvSpPr>
            <a:spLocks noGrp="1"/>
          </p:cNvSpPr>
          <p:nvPr>
            <p:ph type="sldNum" sz="quarter" idx="11"/>
          </p:nvPr>
        </p:nvSpPr>
        <p:spPr/>
        <p:txBody>
          <a:bodyPr/>
          <a:lstStyle/>
          <a:p>
            <a:fld id="{C30C44B2-AF5D-4855-BDC8-D587C2E896A3}" type="slidenum">
              <a:rPr lang="en-US" smtClean="0"/>
              <a:t>32</a:t>
            </a:fld>
            <a:endParaRPr lang="en-US"/>
          </a:p>
        </p:txBody>
      </p:sp>
    </p:spTree>
    <p:extLst>
      <p:ext uri="{BB962C8B-B14F-4D97-AF65-F5344CB8AC3E}">
        <p14:creationId xmlns:p14="http://schemas.microsoft.com/office/powerpoint/2010/main" val="1242342588"/>
      </p:ext>
    </p:extLst>
  </p:cSld>
  <p:clrMapOvr>
    <a:masterClrMapping/>
  </p:clrMapOvr>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CF2A0-F267-3E48-8736-284D1628C83A}"/>
              </a:ext>
            </a:extLst>
          </p:cNvPr>
          <p:cNvSpPr>
            <a:spLocks noGrp="1"/>
          </p:cNvSpPr>
          <p:nvPr>
            <p:ph type="title"/>
          </p:nvPr>
        </p:nvSpPr>
        <p:spPr/>
        <p:txBody>
          <a:bodyPr/>
          <a:lstStyle/>
          <a:p>
            <a:r>
              <a:rPr lang="en-US" dirty="0"/>
              <a:t>Duties of the Vice President</a:t>
            </a:r>
          </a:p>
        </p:txBody>
      </p:sp>
      <p:sp>
        <p:nvSpPr>
          <p:cNvPr id="3" name="Content Placeholder 2">
            <a:extLst>
              <a:ext uri="{FF2B5EF4-FFF2-40B4-BE49-F238E27FC236}">
                <a16:creationId xmlns:a16="http://schemas.microsoft.com/office/drawing/2014/main" id="{3023949D-89E9-B548-BD20-7A4A57978A8F}"/>
              </a:ext>
            </a:extLst>
          </p:cNvPr>
          <p:cNvSpPr>
            <a:spLocks noGrp="1"/>
          </p:cNvSpPr>
          <p:nvPr>
            <p:ph sz="quarter" idx="1"/>
          </p:nvPr>
        </p:nvSpPr>
        <p:spPr>
          <a:xfrm>
            <a:off x="816864" y="1698171"/>
            <a:ext cx="10871200" cy="4495800"/>
          </a:xfrm>
        </p:spPr>
        <p:txBody>
          <a:bodyPr/>
          <a:lstStyle/>
          <a:p>
            <a:r>
              <a:rPr lang="en-US" dirty="0"/>
              <a:t>Presides over sessions of the Senate</a:t>
            </a:r>
          </a:p>
          <a:p>
            <a:r>
              <a:rPr lang="en-US" dirty="0"/>
              <a:t>Assumes responsibilities of the President in her absence</a:t>
            </a:r>
          </a:p>
          <a:p>
            <a:r>
              <a:rPr lang="en-US" dirty="0"/>
              <a:t>Attends university leadership meetings as needed</a:t>
            </a:r>
          </a:p>
          <a:p>
            <a:r>
              <a:rPr lang="en-US" dirty="0"/>
              <a:t>Sets the agenda for Senate meetings</a:t>
            </a:r>
          </a:p>
          <a:p>
            <a:r>
              <a:rPr lang="en-US" dirty="0"/>
              <a:t>Chairs the Rules Committee</a:t>
            </a:r>
          </a:p>
          <a:p>
            <a:r>
              <a:rPr lang="en-US" dirty="0"/>
              <a:t>Maintains relationship with Student Government </a:t>
            </a:r>
          </a:p>
          <a:p>
            <a:r>
              <a:rPr lang="en-US" dirty="0"/>
              <a:t>Traditionally organizes the Graduate Student orientations and Fall and Spring socials</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59A319DC-2A7B-4347-93F9-272E8D6FC4DC}"/>
              </a:ext>
            </a:extLst>
          </p:cNvPr>
          <p:cNvSpPr>
            <a:spLocks noGrp="1"/>
          </p:cNvSpPr>
          <p:nvPr>
            <p:ph type="sldNum" sz="quarter" idx="12"/>
          </p:nvPr>
        </p:nvSpPr>
        <p:spPr/>
        <p:txBody>
          <a:bodyPr>
            <a:normAutofit fontScale="85000" lnSpcReduction="20000"/>
          </a:bodyPr>
          <a:lstStyle/>
          <a:p>
            <a:fld id="{C30C44B2-AF5D-4855-BDC8-D587C2E896A3}" type="slidenum">
              <a:rPr lang="en-US" smtClean="0"/>
              <a:t>33</a:t>
            </a:fld>
            <a:endParaRPr lang="en-US"/>
          </a:p>
        </p:txBody>
      </p:sp>
      <p:pic>
        <p:nvPicPr>
          <p:cNvPr id="5" name="Picture 4">
            <a:extLst>
              <a:ext uri="{FF2B5EF4-FFF2-40B4-BE49-F238E27FC236}">
                <a16:creationId xmlns:a16="http://schemas.microsoft.com/office/drawing/2014/main" id="{C5E013F9-093A-1F4C-BE0E-2C1C61BF703D}"/>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Tree>
    <p:extLst>
      <p:ext uri="{BB962C8B-B14F-4D97-AF65-F5344CB8AC3E}">
        <p14:creationId xmlns:p14="http://schemas.microsoft.com/office/powerpoint/2010/main" val="323065208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a:t>Kevin Chiteri</a:t>
            </a:r>
          </a:p>
          <a:p>
            <a:r>
              <a:rPr lang="en-US" dirty="0"/>
              <a:t>gpsstreasurer@iastate.edu</a:t>
            </a:r>
          </a:p>
        </p:txBody>
      </p:sp>
      <p:sp>
        <p:nvSpPr>
          <p:cNvPr id="2" name="Title 1"/>
          <p:cNvSpPr>
            <a:spLocks noGrp="1"/>
          </p:cNvSpPr>
          <p:nvPr>
            <p:ph type="title"/>
          </p:nvPr>
        </p:nvSpPr>
        <p:spPr/>
        <p:txBody>
          <a:bodyPr/>
          <a:lstStyle/>
          <a:p>
            <a:r>
              <a:rPr lang="en-US" dirty="0"/>
              <a:t>Treasurer</a:t>
            </a:r>
          </a:p>
        </p:txBody>
      </p:sp>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
        <p:nvSpPr>
          <p:cNvPr id="5" name="Slide Number Placeholder 4">
            <a:extLst>
              <a:ext uri="{FF2B5EF4-FFF2-40B4-BE49-F238E27FC236}">
                <a16:creationId xmlns:a16="http://schemas.microsoft.com/office/drawing/2014/main" id="{9AB32564-20F3-8543-8595-7805A6E5AE4F}"/>
              </a:ext>
            </a:extLst>
          </p:cNvPr>
          <p:cNvSpPr>
            <a:spLocks noGrp="1"/>
          </p:cNvSpPr>
          <p:nvPr>
            <p:ph type="sldNum" sz="quarter" idx="11"/>
          </p:nvPr>
        </p:nvSpPr>
        <p:spPr/>
        <p:txBody>
          <a:bodyPr/>
          <a:lstStyle/>
          <a:p>
            <a:fld id="{C30C44B2-AF5D-4855-BDC8-D587C2E896A3}" type="slidenum">
              <a:rPr lang="en-US" smtClean="0"/>
              <a:t>34</a:t>
            </a:fld>
            <a:endParaRPr lang="en-US"/>
          </a:p>
        </p:txBody>
      </p:sp>
    </p:spTree>
    <p:extLst>
      <p:ext uri="{BB962C8B-B14F-4D97-AF65-F5344CB8AC3E}">
        <p14:creationId xmlns:p14="http://schemas.microsoft.com/office/powerpoint/2010/main" val="3876065753"/>
      </p:ext>
    </p:extLst>
  </p:cSld>
  <p:clrMapOvr>
    <a:masterClrMapping/>
  </p:clrMapOvr>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B1CF2A0-F267-3E48-8736-284D1628C83A}"/>
              </a:ext>
            </a:extLst>
          </p:cNvPr>
          <p:cNvSpPr>
            <a:spLocks noGrp="1"/>
          </p:cNvSpPr>
          <p:nvPr>
            <p:ph type="title"/>
          </p:nvPr>
        </p:nvSpPr>
        <p:spPr/>
        <p:txBody>
          <a:bodyPr/>
          <a:lstStyle/>
          <a:p>
            <a:r>
              <a:rPr lang="en-US" dirty="0"/>
              <a:t>Duties of the Treasurer</a:t>
            </a:r>
          </a:p>
        </p:txBody>
      </p:sp>
      <p:sp>
        <p:nvSpPr>
          <p:cNvPr id="3" name="Content Placeholder 2">
            <a:extLst>
              <a:ext uri="{FF2B5EF4-FFF2-40B4-BE49-F238E27FC236}">
                <a16:creationId xmlns:a16="http://schemas.microsoft.com/office/drawing/2014/main" id="{3023949D-89E9-B548-BD20-7A4A57978A8F}"/>
              </a:ext>
            </a:extLst>
          </p:cNvPr>
          <p:cNvSpPr>
            <a:spLocks noGrp="1"/>
          </p:cNvSpPr>
          <p:nvPr>
            <p:ph sz="quarter" idx="1"/>
          </p:nvPr>
        </p:nvSpPr>
        <p:spPr>
          <a:xfrm>
            <a:off x="816864" y="1730828"/>
            <a:ext cx="10871200" cy="4495800"/>
          </a:xfrm>
        </p:spPr>
        <p:txBody>
          <a:bodyPr/>
          <a:lstStyle/>
          <a:p>
            <a:r>
              <a:rPr lang="en-US" dirty="0"/>
              <a:t>Collects income and keeps a record of finances</a:t>
            </a:r>
          </a:p>
          <a:p>
            <a:r>
              <a:rPr lang="en-US" dirty="0"/>
              <a:t>Disburses funds as approved by Senate Bills</a:t>
            </a:r>
          </a:p>
          <a:p>
            <a:r>
              <a:rPr lang="en-US" dirty="0"/>
              <a:t>Attends Treasurer’s training</a:t>
            </a:r>
          </a:p>
          <a:p>
            <a:r>
              <a:rPr lang="en-US" dirty="0"/>
              <a:t>Chairs the Finance Committee</a:t>
            </a:r>
          </a:p>
          <a:p>
            <a:r>
              <a:rPr lang="en-US" dirty="0"/>
              <a:t>Seated on the Special Student Fee and Tuition Committee</a:t>
            </a:r>
          </a:p>
          <a:p>
            <a:pPr lvl="1"/>
            <a:endParaRPr lang="en-US" dirty="0"/>
          </a:p>
          <a:p>
            <a:pPr lvl="1"/>
            <a:endParaRPr lang="en-US" dirty="0"/>
          </a:p>
        </p:txBody>
      </p:sp>
      <p:sp>
        <p:nvSpPr>
          <p:cNvPr id="4" name="Slide Number Placeholder 3">
            <a:extLst>
              <a:ext uri="{FF2B5EF4-FFF2-40B4-BE49-F238E27FC236}">
                <a16:creationId xmlns:a16="http://schemas.microsoft.com/office/drawing/2014/main" id="{59A319DC-2A7B-4347-93F9-272E8D6FC4DC}"/>
              </a:ext>
            </a:extLst>
          </p:cNvPr>
          <p:cNvSpPr>
            <a:spLocks noGrp="1"/>
          </p:cNvSpPr>
          <p:nvPr>
            <p:ph type="sldNum" sz="quarter" idx="12"/>
          </p:nvPr>
        </p:nvSpPr>
        <p:spPr/>
        <p:txBody>
          <a:bodyPr>
            <a:normAutofit fontScale="85000" lnSpcReduction="20000"/>
          </a:bodyPr>
          <a:lstStyle/>
          <a:p>
            <a:fld id="{C30C44B2-AF5D-4855-BDC8-D587C2E896A3}" type="slidenum">
              <a:rPr lang="en-US" smtClean="0"/>
              <a:t>35</a:t>
            </a:fld>
            <a:endParaRPr lang="en-US"/>
          </a:p>
        </p:txBody>
      </p:sp>
      <p:pic>
        <p:nvPicPr>
          <p:cNvPr id="5" name="Picture 4">
            <a:extLst>
              <a:ext uri="{FF2B5EF4-FFF2-40B4-BE49-F238E27FC236}">
                <a16:creationId xmlns:a16="http://schemas.microsoft.com/office/drawing/2014/main" id="{C5E013F9-093A-1F4C-BE0E-2C1C61BF703D}"/>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Tree>
    <p:extLst>
      <p:ext uri="{BB962C8B-B14F-4D97-AF65-F5344CB8AC3E}">
        <p14:creationId xmlns:p14="http://schemas.microsoft.com/office/powerpoint/2010/main" val="383904487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Finance Committee (FC)</a:t>
            </a:r>
          </a:p>
        </p:txBody>
      </p:sp>
      <p:sp>
        <p:nvSpPr>
          <p:cNvPr id="5" name="Content Placeholder 4"/>
          <p:cNvSpPr>
            <a:spLocks noGrp="1"/>
          </p:cNvSpPr>
          <p:nvPr>
            <p:ph sz="quarter" idx="1"/>
          </p:nvPr>
        </p:nvSpPr>
        <p:spPr/>
        <p:txBody>
          <a:bodyPr/>
          <a:lstStyle/>
          <a:p>
            <a:r>
              <a:rPr lang="en-US" dirty="0"/>
              <a:t>Overseen by the Treasurer</a:t>
            </a:r>
          </a:p>
          <a:p>
            <a:r>
              <a:rPr lang="en-US" dirty="0"/>
              <a:t>There are 3 times when the FC has to gather:</a:t>
            </a:r>
          </a:p>
          <a:p>
            <a:pPr lvl="1"/>
            <a:r>
              <a:rPr lang="en-US" dirty="0"/>
              <a:t>Fall Allocations (early October)</a:t>
            </a:r>
          </a:p>
          <a:p>
            <a:pPr lvl="1"/>
            <a:r>
              <a:rPr lang="en-US" dirty="0"/>
              <a:t>Budget (January)</a:t>
            </a:r>
          </a:p>
          <a:p>
            <a:pPr lvl="1"/>
            <a:r>
              <a:rPr lang="en-US" dirty="0"/>
              <a:t>Spring Allocations (early March)</a:t>
            </a:r>
          </a:p>
          <a:p>
            <a:r>
              <a:rPr lang="en-US" dirty="0"/>
              <a:t>Otherwise, FC has been conducted via e-mail and other electronic means</a:t>
            </a:r>
          </a:p>
          <a:p>
            <a:pPr lvl="1"/>
            <a:r>
              <a:rPr lang="en-US" dirty="0"/>
              <a:t>(Thus, FC members need to have a habit of checking e-mail frequently)</a:t>
            </a:r>
          </a:p>
        </p:txBody>
      </p:sp>
      <p:sp>
        <p:nvSpPr>
          <p:cNvPr id="2" name="Slide Number Placeholder 1">
            <a:extLst>
              <a:ext uri="{FF2B5EF4-FFF2-40B4-BE49-F238E27FC236}">
                <a16:creationId xmlns:a16="http://schemas.microsoft.com/office/drawing/2014/main" id="{6303E9EC-87B1-5448-A7CF-6A899EB4E276}"/>
              </a:ext>
            </a:extLst>
          </p:cNvPr>
          <p:cNvSpPr>
            <a:spLocks noGrp="1"/>
          </p:cNvSpPr>
          <p:nvPr>
            <p:ph type="sldNum" sz="quarter" idx="12"/>
          </p:nvPr>
        </p:nvSpPr>
        <p:spPr/>
        <p:txBody>
          <a:bodyPr>
            <a:normAutofit fontScale="85000" lnSpcReduction="20000"/>
          </a:bodyPr>
          <a:lstStyle/>
          <a:p>
            <a:fld id="{C30C44B2-AF5D-4855-BDC8-D587C2E896A3}" type="slidenum">
              <a:rPr lang="en-US" smtClean="0"/>
              <a:t>36</a:t>
            </a:fld>
            <a:endParaRPr lang="en-US"/>
          </a:p>
        </p:txBody>
      </p:sp>
    </p:spTree>
    <p:extLst>
      <p:ext uri="{BB962C8B-B14F-4D97-AF65-F5344CB8AC3E}">
        <p14:creationId xmlns:p14="http://schemas.microsoft.com/office/powerpoint/2010/main" val="280311285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5">
                                            <p:txEl>
                                              <p:pRg st="2" end="2"/>
                                            </p:txEl>
                                          </p:spTgt>
                                        </p:tgtEl>
                                        <p:attrNameLst>
                                          <p:attrName>style.visibility</p:attrName>
                                        </p:attrNameLst>
                                      </p:cBhvr>
                                      <p:to>
                                        <p:strVal val="visible"/>
                                      </p:to>
                                    </p:set>
                                  </p:childTnLst>
                                </p:cTn>
                              </p:par>
                              <p:par>
                                <p:cTn id="13" presetID="1" presetClass="entr" presetSubtype="0" fill="hold" grpId="0" nodeType="withEffect">
                                  <p:stCondLst>
                                    <p:cond delay="0"/>
                                  </p:stCondLst>
                                  <p:childTnLst>
                                    <p:set>
                                      <p:cBhvr>
                                        <p:cTn id="14" dur="1" fill="hold">
                                          <p:stCondLst>
                                            <p:cond delay="0"/>
                                          </p:stCondLst>
                                        </p:cTn>
                                        <p:tgtEl>
                                          <p:spTgt spid="5">
                                            <p:txEl>
                                              <p:pRg st="3" end="3"/>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5">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 Placeholder 2"/>
          <p:cNvSpPr>
            <a:spLocks noGrp="1"/>
          </p:cNvSpPr>
          <p:nvPr>
            <p:ph type="body" idx="1"/>
          </p:nvPr>
        </p:nvSpPr>
        <p:spPr/>
        <p:txBody>
          <a:bodyPr/>
          <a:lstStyle/>
          <a:p>
            <a:r>
              <a:rPr lang="en-US" dirty="0"/>
              <a:t>Garrison Gunter</a:t>
            </a:r>
          </a:p>
          <a:p>
            <a:r>
              <a:rPr lang="en-US" dirty="0"/>
              <a:t>gpsssio@iastate.edu</a:t>
            </a:r>
          </a:p>
        </p:txBody>
      </p:sp>
      <p:sp>
        <p:nvSpPr>
          <p:cNvPr id="2" name="Title 1"/>
          <p:cNvSpPr>
            <a:spLocks noGrp="1"/>
          </p:cNvSpPr>
          <p:nvPr>
            <p:ph type="title"/>
          </p:nvPr>
        </p:nvSpPr>
        <p:spPr/>
        <p:txBody>
          <a:bodyPr/>
          <a:lstStyle/>
          <a:p>
            <a:r>
              <a:rPr lang="en-US" dirty="0"/>
              <a:t>Senate Information Officer</a:t>
            </a:r>
          </a:p>
        </p:txBody>
      </p:sp>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
        <p:nvSpPr>
          <p:cNvPr id="5" name="Slide Number Placeholder 4">
            <a:extLst>
              <a:ext uri="{FF2B5EF4-FFF2-40B4-BE49-F238E27FC236}">
                <a16:creationId xmlns:a16="http://schemas.microsoft.com/office/drawing/2014/main" id="{8215E931-95F2-B641-8BFF-444E5BC1037F}"/>
              </a:ext>
            </a:extLst>
          </p:cNvPr>
          <p:cNvSpPr>
            <a:spLocks noGrp="1"/>
          </p:cNvSpPr>
          <p:nvPr>
            <p:ph type="sldNum" sz="quarter" idx="11"/>
          </p:nvPr>
        </p:nvSpPr>
        <p:spPr/>
        <p:txBody>
          <a:bodyPr/>
          <a:lstStyle/>
          <a:p>
            <a:fld id="{C30C44B2-AF5D-4855-BDC8-D587C2E896A3}" type="slidenum">
              <a:rPr lang="en-US" smtClean="0"/>
              <a:t>37</a:t>
            </a:fld>
            <a:endParaRPr lang="en-US"/>
          </a:p>
        </p:txBody>
      </p:sp>
    </p:spTree>
    <p:extLst>
      <p:ext uri="{BB962C8B-B14F-4D97-AF65-F5344CB8AC3E}">
        <p14:creationId xmlns:p14="http://schemas.microsoft.com/office/powerpoint/2010/main" val="4264159360"/>
      </p:ext>
    </p:extLst>
  </p:cSld>
  <p:clrMapOvr>
    <a:masterClrMapping/>
  </p:clrMapOvr>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Duties of the SIO</a:t>
            </a:r>
          </a:p>
        </p:txBody>
      </p:sp>
      <p:sp>
        <p:nvSpPr>
          <p:cNvPr id="5" name="Content Placeholder 4"/>
          <p:cNvSpPr>
            <a:spLocks noGrp="1"/>
          </p:cNvSpPr>
          <p:nvPr>
            <p:ph sz="quarter" idx="1"/>
          </p:nvPr>
        </p:nvSpPr>
        <p:spPr>
          <a:xfrm>
            <a:off x="816864" y="1741714"/>
            <a:ext cx="10871200" cy="4495800"/>
          </a:xfrm>
        </p:spPr>
        <p:txBody>
          <a:bodyPr/>
          <a:lstStyle/>
          <a:p>
            <a:r>
              <a:rPr lang="en-US" dirty="0"/>
              <a:t>Chairs the Elections and Operations Committee </a:t>
            </a:r>
          </a:p>
          <a:p>
            <a:r>
              <a:rPr lang="en-US" dirty="0"/>
              <a:t>Co-chairs the Marketing and Public Relations Committee</a:t>
            </a:r>
          </a:p>
          <a:p>
            <a:r>
              <a:rPr lang="en-US" dirty="0"/>
              <a:t>Maintains GPSS webpage, social networks, and e-mail lists </a:t>
            </a:r>
          </a:p>
          <a:p>
            <a:r>
              <a:rPr lang="en-US" dirty="0"/>
              <a:t>Distributes and keeps current Senate information </a:t>
            </a:r>
          </a:p>
          <a:p>
            <a:r>
              <a:rPr lang="en-US" dirty="0"/>
              <a:t>Keeps a record of attendance at Senate Meetings </a:t>
            </a:r>
          </a:p>
          <a:p>
            <a:r>
              <a:rPr lang="en-US" dirty="0"/>
              <a:t>Conducts roll call votes</a:t>
            </a:r>
          </a:p>
          <a:p>
            <a:r>
              <a:rPr lang="en-US" dirty="0"/>
              <a:t>Oversees Professional Student Advancement Grant (PAG) </a:t>
            </a:r>
          </a:p>
        </p:txBody>
      </p:sp>
      <p:sp>
        <p:nvSpPr>
          <p:cNvPr id="2" name="Slide Number Placeholder 1">
            <a:extLst>
              <a:ext uri="{FF2B5EF4-FFF2-40B4-BE49-F238E27FC236}">
                <a16:creationId xmlns:a16="http://schemas.microsoft.com/office/drawing/2014/main" id="{7E7D2A55-4FBC-EB4B-B095-7B0DB17D8484}"/>
              </a:ext>
            </a:extLst>
          </p:cNvPr>
          <p:cNvSpPr>
            <a:spLocks noGrp="1"/>
          </p:cNvSpPr>
          <p:nvPr>
            <p:ph type="sldNum" sz="quarter" idx="12"/>
          </p:nvPr>
        </p:nvSpPr>
        <p:spPr/>
        <p:txBody>
          <a:bodyPr>
            <a:normAutofit fontScale="85000" lnSpcReduction="20000"/>
          </a:bodyPr>
          <a:lstStyle/>
          <a:p>
            <a:fld id="{C30C44B2-AF5D-4855-BDC8-D587C2E896A3}" type="slidenum">
              <a:rPr lang="en-US" smtClean="0"/>
              <a:t>38</a:t>
            </a:fld>
            <a:endParaRPr lang="en-US"/>
          </a:p>
        </p:txBody>
      </p:sp>
    </p:spTree>
    <p:extLst>
      <p:ext uri="{BB962C8B-B14F-4D97-AF65-F5344CB8AC3E}">
        <p14:creationId xmlns:p14="http://schemas.microsoft.com/office/powerpoint/2010/main" val="362151597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Elections and Operations Committee</a:t>
            </a:r>
          </a:p>
        </p:txBody>
      </p:sp>
      <p:sp>
        <p:nvSpPr>
          <p:cNvPr id="5" name="Content Placeholder 4"/>
          <p:cNvSpPr>
            <a:spLocks noGrp="1"/>
          </p:cNvSpPr>
          <p:nvPr>
            <p:ph sz="quarter" idx="1"/>
          </p:nvPr>
        </p:nvSpPr>
        <p:spPr/>
        <p:txBody>
          <a:bodyPr>
            <a:normAutofit fontScale="92500" lnSpcReduction="10000"/>
          </a:bodyPr>
          <a:lstStyle/>
          <a:p>
            <a:r>
              <a:rPr lang="en-US" dirty="0"/>
              <a:t>The Election and Operations Committee is responsible for ensuring that all Senate positions are filled. All questions regarding GPSS membership are directed to the Elections Committee. </a:t>
            </a:r>
          </a:p>
          <a:p>
            <a:pPr lvl="1"/>
            <a:r>
              <a:rPr lang="en-US" dirty="0"/>
              <a:t>Supervises elections of Senators and Executive Council members. </a:t>
            </a:r>
          </a:p>
          <a:p>
            <a:pPr lvl="1"/>
            <a:r>
              <a:rPr lang="en-US" dirty="0"/>
              <a:t>Supervises special elections needed to fill vacancies. </a:t>
            </a:r>
          </a:p>
          <a:p>
            <a:pPr lvl="1"/>
            <a:r>
              <a:rPr lang="en-US" dirty="0"/>
              <a:t>Maintains a record of attendance at all Senate sessions and notifies Senators as well as their academic units of their nonattendance. </a:t>
            </a:r>
          </a:p>
          <a:p>
            <a:pPr lvl="1"/>
            <a:r>
              <a:rPr lang="en-US" dirty="0"/>
              <a:t>Makes policy decisions on website design and content. </a:t>
            </a:r>
          </a:p>
          <a:p>
            <a:pPr lvl="1"/>
            <a:r>
              <a:rPr lang="en-US" dirty="0"/>
              <a:t>Updates GPSS website and social media accounts. </a:t>
            </a:r>
          </a:p>
          <a:p>
            <a:pPr lvl="1"/>
            <a:r>
              <a:rPr lang="en-US" dirty="0"/>
              <a:t>Designs all publicity materials for GPSS. </a:t>
            </a:r>
          </a:p>
          <a:p>
            <a:pPr lvl="1"/>
            <a:r>
              <a:rPr lang="en-US" dirty="0"/>
              <a:t>Advises GPSS on processes to streamline and simplify Senate activities.</a:t>
            </a:r>
          </a:p>
        </p:txBody>
      </p:sp>
      <p:pic>
        <p:nvPicPr>
          <p:cNvPr id="6" name="Picture 5"/>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
        <p:nvSpPr>
          <p:cNvPr id="2" name="Slide Number Placeholder 1">
            <a:extLst>
              <a:ext uri="{FF2B5EF4-FFF2-40B4-BE49-F238E27FC236}">
                <a16:creationId xmlns:a16="http://schemas.microsoft.com/office/drawing/2014/main" id="{ECBE170B-11F9-9D4A-ACA2-0F78540956C4}"/>
              </a:ext>
            </a:extLst>
          </p:cNvPr>
          <p:cNvSpPr>
            <a:spLocks noGrp="1"/>
          </p:cNvSpPr>
          <p:nvPr>
            <p:ph type="sldNum" sz="quarter" idx="12"/>
          </p:nvPr>
        </p:nvSpPr>
        <p:spPr/>
        <p:txBody>
          <a:bodyPr>
            <a:normAutofit fontScale="85000" lnSpcReduction="20000"/>
          </a:bodyPr>
          <a:lstStyle/>
          <a:p>
            <a:fld id="{C30C44B2-AF5D-4855-BDC8-D587C2E896A3}" type="slidenum">
              <a:rPr lang="en-US" smtClean="0"/>
              <a:t>39</a:t>
            </a:fld>
            <a:endParaRPr lang="en-US"/>
          </a:p>
        </p:txBody>
      </p:sp>
    </p:spTree>
    <p:extLst>
      <p:ext uri="{BB962C8B-B14F-4D97-AF65-F5344CB8AC3E}">
        <p14:creationId xmlns:p14="http://schemas.microsoft.com/office/powerpoint/2010/main" val="154713102"/>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5">
                                            <p:txEl>
                                              <p:pRg st="5" end="5"/>
                                            </p:txEl>
                                          </p:spTgt>
                                        </p:tgtEl>
                                        <p:attrNameLst>
                                          <p:attrName>style.visibility</p:attrName>
                                        </p:attrNameLst>
                                      </p:cBhvr>
                                      <p:to>
                                        <p:strVal val="visible"/>
                                      </p:to>
                                    </p:set>
                                  </p:childTnLst>
                                </p:cTn>
                              </p:par>
                            </p:childTnLst>
                          </p:cTn>
                        </p:par>
                      </p:childTnLst>
                    </p:cTn>
                  </p:par>
                  <p:par>
                    <p:cTn id="27" fill="hold">
                      <p:stCondLst>
                        <p:cond delay="indefinite"/>
                      </p:stCondLst>
                      <p:childTnLst>
                        <p:par>
                          <p:cTn id="28" fill="hold">
                            <p:stCondLst>
                              <p:cond delay="0"/>
                            </p:stCondLst>
                            <p:childTnLst>
                              <p:par>
                                <p:cTn id="29" presetID="1" presetClass="entr" presetSubtype="0" fill="hold" grpId="0" nodeType="clickEffect">
                                  <p:stCondLst>
                                    <p:cond delay="0"/>
                                  </p:stCondLst>
                                  <p:childTnLst>
                                    <p:set>
                                      <p:cBhvr>
                                        <p:cTn id="30"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par>
                    <p:cTn id="31" fill="hold">
                      <p:stCondLst>
                        <p:cond delay="indefinite"/>
                      </p:stCondLst>
                      <p:childTnLst>
                        <p:par>
                          <p:cTn id="32" fill="hold">
                            <p:stCondLst>
                              <p:cond delay="0"/>
                            </p:stCondLst>
                            <p:childTnLst>
                              <p:par>
                                <p:cTn id="33" presetID="1" presetClass="entr" presetSubtype="0" fill="hold" grpId="0" nodeType="clickEffect">
                                  <p:stCondLst>
                                    <p:cond delay="0"/>
                                  </p:stCondLst>
                                  <p:childTnLst>
                                    <p:set>
                                      <p:cBhvr>
                                        <p:cTn id="34" dur="1" fill="hold">
                                          <p:stCondLst>
                                            <p:cond delay="0"/>
                                          </p:stCondLst>
                                        </p:cTn>
                                        <p:tgtEl>
                                          <p:spTgt spid="5">
                                            <p:txEl>
                                              <p:pRg st="7" end="7"/>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uiExpand="1" build="p" bldLvl="2"/>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GPSS Executives</a:t>
            </a:r>
          </a:p>
        </p:txBody>
      </p:sp>
      <p:sp>
        <p:nvSpPr>
          <p:cNvPr id="3" name="Content Placeholder 2"/>
          <p:cNvSpPr>
            <a:spLocks noGrp="1"/>
          </p:cNvSpPr>
          <p:nvPr>
            <p:ph sz="quarter" idx="1"/>
          </p:nvPr>
        </p:nvSpPr>
        <p:spPr/>
        <p:txBody>
          <a:bodyPr>
            <a:normAutofit fontScale="92500"/>
          </a:bodyPr>
          <a:lstStyle/>
          <a:p>
            <a:r>
              <a:rPr lang="en-US" dirty="0"/>
              <a:t>Is composed of the President, Vice President, Treasurer, Senate Information Officer, Senate Engagement Officer, Graduate and Professional Student Research Conference Chair, and Graduate Health and Wellness Chair. </a:t>
            </a:r>
          </a:p>
          <a:p>
            <a:pPr lvl="0"/>
            <a:r>
              <a:rPr lang="en-US" dirty="0"/>
              <a:t>Elected from and by the Senate</a:t>
            </a:r>
          </a:p>
          <a:p>
            <a:pPr lvl="0"/>
            <a:r>
              <a:rPr lang="en-US" dirty="0"/>
              <a:t>Does not vote, with the exception of the Vice President in the case of a tie</a:t>
            </a:r>
          </a:p>
          <a:p>
            <a:pPr lvl="0"/>
            <a:r>
              <a:rPr lang="en-US" dirty="0"/>
              <a:t>Represents Senate when the Senate is not in session</a:t>
            </a:r>
          </a:p>
          <a:p>
            <a:pPr lvl="0"/>
            <a:r>
              <a:rPr lang="en-US" dirty="0"/>
              <a:t>Reports its activities to the Senate</a:t>
            </a:r>
          </a:p>
          <a:p>
            <a:pPr lvl="0"/>
            <a:r>
              <a:rPr lang="en-US" dirty="0"/>
              <a:t>Able to act on behalf of the Senate if action is required prior to the next session and a special session is unable to meet</a:t>
            </a:r>
          </a:p>
        </p:txBody>
      </p:sp>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
        <p:nvSpPr>
          <p:cNvPr id="5" name="Slide Number Placeholder 4">
            <a:extLst>
              <a:ext uri="{FF2B5EF4-FFF2-40B4-BE49-F238E27FC236}">
                <a16:creationId xmlns:a16="http://schemas.microsoft.com/office/drawing/2014/main" id="{A66CD022-59E0-FC43-83D2-26F998D6C755}"/>
              </a:ext>
            </a:extLst>
          </p:cNvPr>
          <p:cNvSpPr>
            <a:spLocks noGrp="1"/>
          </p:cNvSpPr>
          <p:nvPr>
            <p:ph type="sldNum" sz="quarter" idx="12"/>
          </p:nvPr>
        </p:nvSpPr>
        <p:spPr/>
        <p:txBody>
          <a:bodyPr>
            <a:normAutofit fontScale="85000" lnSpcReduction="20000"/>
          </a:bodyPr>
          <a:lstStyle/>
          <a:p>
            <a:fld id="{C30C44B2-AF5D-4855-BDC8-D587C2E896A3}" type="slidenum">
              <a:rPr lang="en-US" smtClean="0"/>
              <a:t>4</a:t>
            </a:fld>
            <a:endParaRPr lang="en-US"/>
          </a:p>
        </p:txBody>
      </p:sp>
    </p:spTree>
    <p:extLst>
      <p:ext uri="{BB962C8B-B14F-4D97-AF65-F5344CB8AC3E}">
        <p14:creationId xmlns:p14="http://schemas.microsoft.com/office/powerpoint/2010/main" val="175146665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3" fill="hold">
                      <p:stCondLst>
                        <p:cond delay="indefinite"/>
                      </p:stCondLst>
                      <p:childTnLst>
                        <p:par>
                          <p:cTn id="24" fill="hold">
                            <p:stCondLst>
                              <p:cond delay="0"/>
                            </p:stCondLst>
                            <p:childTnLst>
                              <p:par>
                                <p:cTn id="25" presetID="1" presetClass="entr" presetSubtype="0" fill="hold" grpId="0" nodeType="clickEffect">
                                  <p:stCondLst>
                                    <p:cond delay="0"/>
                                  </p:stCondLst>
                                  <p:childTnLst>
                                    <p:set>
                                      <p:cBhvr>
                                        <p:cTn id="26"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err="1"/>
              <a:t>Efraín</a:t>
            </a:r>
            <a:r>
              <a:rPr lang="en-US" dirty="0"/>
              <a:t> Rodríguez-Ocasio</a:t>
            </a:r>
          </a:p>
          <a:p>
            <a:r>
              <a:rPr lang="en-US" dirty="0"/>
              <a:t>gpssseo@iastate.edu</a:t>
            </a:r>
          </a:p>
        </p:txBody>
      </p:sp>
      <p:sp>
        <p:nvSpPr>
          <p:cNvPr id="4" name="Title 3"/>
          <p:cNvSpPr>
            <a:spLocks noGrp="1"/>
          </p:cNvSpPr>
          <p:nvPr>
            <p:ph type="title"/>
          </p:nvPr>
        </p:nvSpPr>
        <p:spPr/>
        <p:txBody>
          <a:bodyPr>
            <a:normAutofit/>
          </a:bodyPr>
          <a:lstStyle/>
          <a:p>
            <a:r>
              <a:rPr lang="en-US" dirty="0"/>
              <a:t>Senate Engagement Officer</a:t>
            </a:r>
          </a:p>
        </p:txBody>
      </p:sp>
      <p:sp>
        <p:nvSpPr>
          <p:cNvPr id="2" name="Slide Number Placeholder 1">
            <a:extLst>
              <a:ext uri="{FF2B5EF4-FFF2-40B4-BE49-F238E27FC236}">
                <a16:creationId xmlns:a16="http://schemas.microsoft.com/office/drawing/2014/main" id="{79A62BF4-D44B-8C40-BB41-4104DEA67CAF}"/>
              </a:ext>
            </a:extLst>
          </p:cNvPr>
          <p:cNvSpPr>
            <a:spLocks noGrp="1"/>
          </p:cNvSpPr>
          <p:nvPr>
            <p:ph type="sldNum" sz="quarter" idx="11"/>
          </p:nvPr>
        </p:nvSpPr>
        <p:spPr/>
        <p:txBody>
          <a:bodyPr/>
          <a:lstStyle/>
          <a:p>
            <a:fld id="{C30C44B2-AF5D-4855-BDC8-D587C2E896A3}" type="slidenum">
              <a:rPr lang="en-US" smtClean="0"/>
              <a:t>40</a:t>
            </a:fld>
            <a:endParaRPr lang="en-US"/>
          </a:p>
        </p:txBody>
      </p:sp>
    </p:spTree>
    <p:extLst>
      <p:ext uri="{BB962C8B-B14F-4D97-AF65-F5344CB8AC3E}">
        <p14:creationId xmlns:p14="http://schemas.microsoft.com/office/powerpoint/2010/main" val="1751840390"/>
      </p:ext>
    </p:extLst>
  </p:cSld>
  <p:clrMapOvr>
    <a:masterClrMapping/>
  </p:clrMapOvr>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Duties of the SEO</a:t>
            </a:r>
          </a:p>
        </p:txBody>
      </p:sp>
      <p:sp>
        <p:nvSpPr>
          <p:cNvPr id="5" name="Content Placeholder 4"/>
          <p:cNvSpPr>
            <a:spLocks noGrp="1"/>
          </p:cNvSpPr>
          <p:nvPr>
            <p:ph sz="quarter" idx="1"/>
          </p:nvPr>
        </p:nvSpPr>
        <p:spPr/>
        <p:txBody>
          <a:bodyPr/>
          <a:lstStyle/>
          <a:p>
            <a:r>
              <a:rPr lang="en-US" dirty="0"/>
              <a:t>Chairs the University Relations and Legislative Affairs Committee</a:t>
            </a:r>
          </a:p>
          <a:p>
            <a:r>
              <a:rPr lang="en-US" dirty="0"/>
              <a:t>Advocates for graduate and professional students to university administration and local, state, and federal officials</a:t>
            </a:r>
          </a:p>
          <a:p>
            <a:r>
              <a:rPr lang="en-US" dirty="0"/>
              <a:t>Seated on the Faculty Senate</a:t>
            </a:r>
          </a:p>
          <a:p>
            <a:r>
              <a:rPr lang="en-US" dirty="0"/>
              <a:t>Records meeting notes during Senate meetings</a:t>
            </a:r>
          </a:p>
          <a:p>
            <a:r>
              <a:rPr lang="en-US" dirty="0"/>
              <a:t>Represents GPSS on the Resource Management Model Student Affairs Advisory Committee</a:t>
            </a:r>
          </a:p>
        </p:txBody>
      </p:sp>
      <p:sp>
        <p:nvSpPr>
          <p:cNvPr id="2" name="Slide Number Placeholder 1">
            <a:extLst>
              <a:ext uri="{FF2B5EF4-FFF2-40B4-BE49-F238E27FC236}">
                <a16:creationId xmlns:a16="http://schemas.microsoft.com/office/drawing/2014/main" id="{7E7D2A55-4FBC-EB4B-B095-7B0DB17D8484}"/>
              </a:ext>
            </a:extLst>
          </p:cNvPr>
          <p:cNvSpPr>
            <a:spLocks noGrp="1"/>
          </p:cNvSpPr>
          <p:nvPr>
            <p:ph type="sldNum" sz="quarter" idx="12"/>
          </p:nvPr>
        </p:nvSpPr>
        <p:spPr/>
        <p:txBody>
          <a:bodyPr>
            <a:normAutofit fontScale="85000" lnSpcReduction="20000"/>
          </a:bodyPr>
          <a:lstStyle/>
          <a:p>
            <a:fld id="{C30C44B2-AF5D-4855-BDC8-D587C2E896A3}" type="slidenum">
              <a:rPr lang="en-US" smtClean="0"/>
              <a:t>41</a:t>
            </a:fld>
            <a:endParaRPr lang="en-US"/>
          </a:p>
        </p:txBody>
      </p:sp>
    </p:spTree>
    <p:extLst>
      <p:ext uri="{BB962C8B-B14F-4D97-AF65-F5344CB8AC3E}">
        <p14:creationId xmlns:p14="http://schemas.microsoft.com/office/powerpoint/2010/main" val="269979040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5">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a:t>Ryan Everett</a:t>
            </a:r>
          </a:p>
          <a:p>
            <a:r>
              <a:rPr lang="en-US" dirty="0"/>
              <a:t>gpssconfchair@iastate.edu</a:t>
            </a:r>
          </a:p>
        </p:txBody>
      </p:sp>
      <p:sp>
        <p:nvSpPr>
          <p:cNvPr id="4" name="Title 3"/>
          <p:cNvSpPr>
            <a:spLocks noGrp="1"/>
          </p:cNvSpPr>
          <p:nvPr>
            <p:ph type="title"/>
          </p:nvPr>
        </p:nvSpPr>
        <p:spPr/>
        <p:txBody>
          <a:bodyPr/>
          <a:lstStyle/>
          <a:p>
            <a:r>
              <a:rPr lang="en-US" dirty="0"/>
              <a:t>GPSS Conference Chair</a:t>
            </a:r>
          </a:p>
        </p:txBody>
      </p:sp>
      <p:pic>
        <p:nvPicPr>
          <p:cNvPr id="6" name="Picture 5"/>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
        <p:nvSpPr>
          <p:cNvPr id="2" name="Slide Number Placeholder 1">
            <a:extLst>
              <a:ext uri="{FF2B5EF4-FFF2-40B4-BE49-F238E27FC236}">
                <a16:creationId xmlns:a16="http://schemas.microsoft.com/office/drawing/2014/main" id="{016453E3-FE13-104D-823A-C52BB4D614FD}"/>
              </a:ext>
            </a:extLst>
          </p:cNvPr>
          <p:cNvSpPr>
            <a:spLocks noGrp="1"/>
          </p:cNvSpPr>
          <p:nvPr>
            <p:ph type="sldNum" sz="quarter" idx="11"/>
          </p:nvPr>
        </p:nvSpPr>
        <p:spPr/>
        <p:txBody>
          <a:bodyPr/>
          <a:lstStyle/>
          <a:p>
            <a:fld id="{C30C44B2-AF5D-4855-BDC8-D587C2E896A3}" type="slidenum">
              <a:rPr lang="en-US" smtClean="0"/>
              <a:t>42</a:t>
            </a:fld>
            <a:endParaRPr lang="en-US"/>
          </a:p>
        </p:txBody>
      </p:sp>
    </p:spTree>
    <p:extLst>
      <p:ext uri="{BB962C8B-B14F-4D97-AF65-F5344CB8AC3E}">
        <p14:creationId xmlns:p14="http://schemas.microsoft.com/office/powerpoint/2010/main" val="1074120922"/>
      </p:ext>
    </p:extLst>
  </p:cSld>
  <p:clrMapOvr>
    <a:masterClrMapping/>
  </p:clrMapOvr>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Duties of GPSRC Chair</a:t>
            </a:r>
          </a:p>
        </p:txBody>
      </p:sp>
      <p:sp>
        <p:nvSpPr>
          <p:cNvPr id="3" name="Content Placeholder 2"/>
          <p:cNvSpPr>
            <a:spLocks noGrp="1"/>
          </p:cNvSpPr>
          <p:nvPr>
            <p:ph sz="quarter" idx="1"/>
          </p:nvPr>
        </p:nvSpPr>
        <p:spPr/>
        <p:txBody>
          <a:bodyPr>
            <a:normAutofit/>
          </a:bodyPr>
          <a:lstStyle/>
          <a:p>
            <a:pPr lvl="0"/>
            <a:r>
              <a:rPr lang="en-US" sz="2800" dirty="0"/>
              <a:t>Responsible for planning and executing the GPSRC, including</a:t>
            </a:r>
          </a:p>
          <a:p>
            <a:pPr lvl="1"/>
            <a:r>
              <a:rPr lang="en-US" sz="2400" dirty="0"/>
              <a:t>Inviting guests, planning workshops and panels, calling for abstracts, inviting and creating fair judging panel, managing event logistics and public relations.</a:t>
            </a:r>
          </a:p>
          <a:p>
            <a:pPr lvl="0"/>
            <a:r>
              <a:rPr lang="en-US" sz="2800" dirty="0"/>
              <a:t>Chairs the GPSRC Committee</a:t>
            </a:r>
          </a:p>
          <a:p>
            <a:r>
              <a:rPr lang="en-US" sz="2800" dirty="0"/>
              <a:t>Co-chairs the Marketing and Public Relations Committee</a:t>
            </a:r>
            <a:endParaRPr lang="en-US" sz="2600" dirty="0"/>
          </a:p>
          <a:p>
            <a:r>
              <a:rPr lang="en-US" sz="2800" dirty="0"/>
              <a:t>Drafts conference budget and working with different colleges, the Senate and other resources get funding. </a:t>
            </a:r>
          </a:p>
          <a:p>
            <a:r>
              <a:rPr lang="en-US" sz="2800" dirty="0"/>
              <a:t>Maintains the financial accounts and reports the updates to the GPSS Treasurer.</a:t>
            </a:r>
          </a:p>
          <a:p>
            <a:endParaRPr lang="en-US" dirty="0"/>
          </a:p>
        </p:txBody>
      </p:sp>
      <p:sp>
        <p:nvSpPr>
          <p:cNvPr id="6" name="Slide Number Placeholder 5">
            <a:extLst>
              <a:ext uri="{FF2B5EF4-FFF2-40B4-BE49-F238E27FC236}">
                <a16:creationId xmlns:a16="http://schemas.microsoft.com/office/drawing/2014/main" id="{C37F5C75-E637-DE44-A5E0-A71573F6F04D}"/>
              </a:ext>
            </a:extLst>
          </p:cNvPr>
          <p:cNvSpPr>
            <a:spLocks noGrp="1"/>
          </p:cNvSpPr>
          <p:nvPr>
            <p:ph type="sldNum" sz="quarter" idx="12"/>
          </p:nvPr>
        </p:nvSpPr>
        <p:spPr/>
        <p:txBody>
          <a:bodyPr>
            <a:normAutofit fontScale="85000" lnSpcReduction="20000"/>
          </a:bodyPr>
          <a:lstStyle/>
          <a:p>
            <a:fld id="{C30C44B2-AF5D-4855-BDC8-D587C2E896A3}" type="slidenum">
              <a:rPr lang="en-US" smtClean="0"/>
              <a:t>43</a:t>
            </a:fld>
            <a:endParaRPr lang="en-US"/>
          </a:p>
        </p:txBody>
      </p:sp>
    </p:spTree>
    <p:extLst>
      <p:ext uri="{BB962C8B-B14F-4D97-AF65-F5344CB8AC3E}">
        <p14:creationId xmlns:p14="http://schemas.microsoft.com/office/powerpoint/2010/main" val="2476329371"/>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What is GPSRC?</a:t>
            </a:r>
          </a:p>
        </p:txBody>
      </p:sp>
      <p:sp>
        <p:nvSpPr>
          <p:cNvPr id="3" name="Content Placeholder 2"/>
          <p:cNvSpPr>
            <a:spLocks noGrp="1"/>
          </p:cNvSpPr>
          <p:nvPr>
            <p:ph sz="quarter" idx="1"/>
          </p:nvPr>
        </p:nvSpPr>
        <p:spPr>
          <a:xfrm>
            <a:off x="816864" y="1850571"/>
            <a:ext cx="10871200" cy="4495800"/>
          </a:xfrm>
        </p:spPr>
        <p:txBody>
          <a:bodyPr/>
          <a:lstStyle/>
          <a:p>
            <a:r>
              <a:rPr lang="en-US" dirty="0"/>
              <a:t>Graduate and Professional Student Research Conference.</a:t>
            </a:r>
          </a:p>
          <a:p>
            <a:r>
              <a:rPr lang="en-US" dirty="0"/>
              <a:t>Brings together students from every college at Iowa State University.</a:t>
            </a:r>
          </a:p>
          <a:p>
            <a:r>
              <a:rPr lang="en-US" dirty="0"/>
              <a:t>Present their research and share ideas with others who do not specialize in their areas.</a:t>
            </a:r>
          </a:p>
          <a:p>
            <a:r>
              <a:rPr lang="en-US" dirty="0"/>
              <a:t>Platform for collaboration and diffusion of knowledge.</a:t>
            </a:r>
          </a:p>
          <a:p>
            <a:endParaRPr lang="en-US" dirty="0"/>
          </a:p>
        </p:txBody>
      </p:sp>
      <p:sp>
        <p:nvSpPr>
          <p:cNvPr id="6" name="Slide Number Placeholder 5">
            <a:extLst>
              <a:ext uri="{FF2B5EF4-FFF2-40B4-BE49-F238E27FC236}">
                <a16:creationId xmlns:a16="http://schemas.microsoft.com/office/drawing/2014/main" id="{63A0B552-D0DB-A342-9514-2D395C5AEE2D}"/>
              </a:ext>
            </a:extLst>
          </p:cNvPr>
          <p:cNvSpPr>
            <a:spLocks noGrp="1"/>
          </p:cNvSpPr>
          <p:nvPr>
            <p:ph type="sldNum" sz="quarter" idx="12"/>
          </p:nvPr>
        </p:nvSpPr>
        <p:spPr/>
        <p:txBody>
          <a:bodyPr>
            <a:normAutofit fontScale="85000" lnSpcReduction="20000"/>
          </a:bodyPr>
          <a:lstStyle/>
          <a:p>
            <a:fld id="{C30C44B2-AF5D-4855-BDC8-D587C2E896A3}" type="slidenum">
              <a:rPr lang="en-US" smtClean="0"/>
              <a:t>44</a:t>
            </a:fld>
            <a:endParaRPr lang="en-US"/>
          </a:p>
        </p:txBody>
      </p:sp>
    </p:spTree>
    <p:extLst>
      <p:ext uri="{BB962C8B-B14F-4D97-AF65-F5344CB8AC3E}">
        <p14:creationId xmlns:p14="http://schemas.microsoft.com/office/powerpoint/2010/main" val="561642489"/>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r>
              <a:rPr lang="en-US" dirty="0"/>
              <a:t>Kimia </a:t>
            </a:r>
            <a:r>
              <a:rPr lang="en-US" dirty="0" err="1"/>
              <a:t>Noroozi</a:t>
            </a:r>
            <a:r>
              <a:rPr lang="en-US" dirty="0"/>
              <a:t> </a:t>
            </a:r>
          </a:p>
          <a:p>
            <a:r>
              <a:rPr lang="en-US" dirty="0"/>
              <a:t>gpsswellness@iastate.edu</a:t>
            </a:r>
          </a:p>
        </p:txBody>
      </p:sp>
      <p:sp>
        <p:nvSpPr>
          <p:cNvPr id="4" name="Title 3"/>
          <p:cNvSpPr>
            <a:spLocks noGrp="1"/>
          </p:cNvSpPr>
          <p:nvPr>
            <p:ph type="title"/>
          </p:nvPr>
        </p:nvSpPr>
        <p:spPr/>
        <p:txBody>
          <a:bodyPr/>
          <a:lstStyle/>
          <a:p>
            <a:r>
              <a:rPr lang="en-US" dirty="0"/>
              <a:t>GPSS Health and Wellness Officer</a:t>
            </a:r>
          </a:p>
        </p:txBody>
      </p:sp>
      <p:pic>
        <p:nvPicPr>
          <p:cNvPr id="6" name="Picture 5"/>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
        <p:nvSpPr>
          <p:cNvPr id="2" name="Slide Number Placeholder 1">
            <a:extLst>
              <a:ext uri="{FF2B5EF4-FFF2-40B4-BE49-F238E27FC236}">
                <a16:creationId xmlns:a16="http://schemas.microsoft.com/office/drawing/2014/main" id="{016453E3-FE13-104D-823A-C52BB4D614FD}"/>
              </a:ext>
            </a:extLst>
          </p:cNvPr>
          <p:cNvSpPr>
            <a:spLocks noGrp="1"/>
          </p:cNvSpPr>
          <p:nvPr>
            <p:ph type="sldNum" sz="quarter" idx="11"/>
          </p:nvPr>
        </p:nvSpPr>
        <p:spPr/>
        <p:txBody>
          <a:bodyPr/>
          <a:lstStyle/>
          <a:p>
            <a:fld id="{C30C44B2-AF5D-4855-BDC8-D587C2E896A3}" type="slidenum">
              <a:rPr lang="en-US" smtClean="0"/>
              <a:t>45</a:t>
            </a:fld>
            <a:endParaRPr lang="en-US"/>
          </a:p>
        </p:txBody>
      </p:sp>
    </p:spTree>
    <p:extLst>
      <p:ext uri="{BB962C8B-B14F-4D97-AF65-F5344CB8AC3E}">
        <p14:creationId xmlns:p14="http://schemas.microsoft.com/office/powerpoint/2010/main" val="2542967613"/>
      </p:ext>
    </p:extLst>
  </p:cSld>
  <p:clrMapOvr>
    <a:masterClrMapping/>
  </p:clrMapOvr>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Duties of Wellness Officer</a:t>
            </a:r>
          </a:p>
        </p:txBody>
      </p:sp>
      <p:sp>
        <p:nvSpPr>
          <p:cNvPr id="3" name="Content Placeholder 2"/>
          <p:cNvSpPr>
            <a:spLocks noGrp="1"/>
          </p:cNvSpPr>
          <p:nvPr>
            <p:ph sz="quarter" idx="1"/>
          </p:nvPr>
        </p:nvSpPr>
        <p:spPr>
          <a:xfrm>
            <a:off x="816864" y="1807028"/>
            <a:ext cx="10871200" cy="4495800"/>
          </a:xfrm>
        </p:spPr>
        <p:txBody>
          <a:bodyPr>
            <a:normAutofit/>
          </a:bodyPr>
          <a:lstStyle/>
          <a:p>
            <a:pPr lvl="0"/>
            <a:r>
              <a:rPr lang="en-US" sz="2800" dirty="0"/>
              <a:t>Coordinates the Graduate Wellness Week in the spring</a:t>
            </a:r>
          </a:p>
          <a:p>
            <a:pPr lvl="0"/>
            <a:r>
              <a:rPr lang="en-US" sz="2800" dirty="0"/>
              <a:t>Advocate for student mental, physical, and spiritual health</a:t>
            </a:r>
          </a:p>
          <a:p>
            <a:pPr lvl="0"/>
            <a:r>
              <a:rPr lang="en-US" sz="2800" dirty="0"/>
              <a:t>Organizes Graduate Wellness Week</a:t>
            </a:r>
          </a:p>
          <a:p>
            <a:pPr lvl="0"/>
            <a:r>
              <a:rPr lang="en-US" sz="2800" dirty="0"/>
              <a:t>Maintain and grow connections with health/wellness personnel at ISU</a:t>
            </a:r>
          </a:p>
          <a:p>
            <a:pPr lvl="0"/>
            <a:r>
              <a:rPr lang="en-US" sz="2800" dirty="0"/>
              <a:t>Chairs the Wellness Committee</a:t>
            </a:r>
            <a:endParaRPr lang="en-US" dirty="0"/>
          </a:p>
        </p:txBody>
      </p:sp>
      <p:sp>
        <p:nvSpPr>
          <p:cNvPr id="6" name="Slide Number Placeholder 5">
            <a:extLst>
              <a:ext uri="{FF2B5EF4-FFF2-40B4-BE49-F238E27FC236}">
                <a16:creationId xmlns:a16="http://schemas.microsoft.com/office/drawing/2014/main" id="{C37F5C75-E637-DE44-A5E0-A71573F6F04D}"/>
              </a:ext>
            </a:extLst>
          </p:cNvPr>
          <p:cNvSpPr>
            <a:spLocks noGrp="1"/>
          </p:cNvSpPr>
          <p:nvPr>
            <p:ph type="sldNum" sz="quarter" idx="12"/>
          </p:nvPr>
        </p:nvSpPr>
        <p:spPr/>
        <p:txBody>
          <a:bodyPr>
            <a:normAutofit fontScale="85000" lnSpcReduction="20000"/>
          </a:bodyPr>
          <a:lstStyle/>
          <a:p>
            <a:fld id="{C30C44B2-AF5D-4855-BDC8-D587C2E896A3}" type="slidenum">
              <a:rPr lang="en-US" smtClean="0"/>
              <a:t>46</a:t>
            </a:fld>
            <a:endParaRPr lang="en-US"/>
          </a:p>
        </p:txBody>
      </p:sp>
    </p:spTree>
    <p:extLst>
      <p:ext uri="{BB962C8B-B14F-4D97-AF65-F5344CB8AC3E}">
        <p14:creationId xmlns:p14="http://schemas.microsoft.com/office/powerpoint/2010/main" val="1154520435"/>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Student Government Senators</a:t>
            </a:r>
          </a:p>
        </p:txBody>
      </p:sp>
      <p:sp>
        <p:nvSpPr>
          <p:cNvPr id="3" name="Content Placeholder 2"/>
          <p:cNvSpPr>
            <a:spLocks noGrp="1"/>
          </p:cNvSpPr>
          <p:nvPr>
            <p:ph sz="quarter" idx="1"/>
          </p:nvPr>
        </p:nvSpPr>
        <p:spPr/>
        <p:txBody>
          <a:bodyPr/>
          <a:lstStyle/>
          <a:p>
            <a:pPr lvl="0"/>
            <a:r>
              <a:rPr lang="en-US" dirty="0"/>
              <a:t>Represent the graduate and professional student body as a whole on the Student Government</a:t>
            </a:r>
          </a:p>
          <a:p>
            <a:pPr lvl="0"/>
            <a:r>
              <a:rPr lang="en-US" dirty="0"/>
              <a:t>Liaison between Student Government and GPSS</a:t>
            </a:r>
          </a:p>
          <a:p>
            <a:r>
              <a:rPr lang="en-US" dirty="0"/>
              <a:t>Elected to Student Government by the graduate student body</a:t>
            </a:r>
          </a:p>
          <a:p>
            <a:r>
              <a:rPr lang="en-US" dirty="0"/>
              <a:t>Vacancies may be filled by appointment by the GPSS President or by a bill approved by the Senate. </a:t>
            </a:r>
          </a:p>
        </p:txBody>
      </p:sp>
      <p:pic>
        <p:nvPicPr>
          <p:cNvPr id="4" name="Picture 3"/>
          <p:cNvPicPr>
            <a:picLocks noChangeAspect="1"/>
          </p:cNvPicPr>
          <p:nvPr/>
        </p:nvPicPr>
        <p:blipFill>
          <a:blip r:embed="rId3" cstate="print">
            <a:extLst>
              <a:ext uri="{BEBA8EAE-BF5A-486C-A8C5-ECC9F3942E4B}">
                <a14:imgProps xmlns:a14="http://schemas.microsoft.com/office/drawing/2010/main">
                  <a14:imgLayer r:embed="rId4">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
        <p:nvSpPr>
          <p:cNvPr id="5" name="Slide Number Placeholder 4">
            <a:extLst>
              <a:ext uri="{FF2B5EF4-FFF2-40B4-BE49-F238E27FC236}">
                <a16:creationId xmlns:a16="http://schemas.microsoft.com/office/drawing/2014/main" id="{9BD8468A-332C-8140-AFE2-CD73275D3151}"/>
              </a:ext>
            </a:extLst>
          </p:cNvPr>
          <p:cNvSpPr>
            <a:spLocks noGrp="1"/>
          </p:cNvSpPr>
          <p:nvPr>
            <p:ph type="sldNum" sz="quarter" idx="12"/>
          </p:nvPr>
        </p:nvSpPr>
        <p:spPr/>
        <p:txBody>
          <a:bodyPr>
            <a:normAutofit fontScale="85000" lnSpcReduction="20000"/>
          </a:bodyPr>
          <a:lstStyle/>
          <a:p>
            <a:fld id="{C30C44B2-AF5D-4855-BDC8-D587C2E896A3}" type="slidenum">
              <a:rPr lang="en-US" smtClean="0"/>
              <a:t>5</a:t>
            </a:fld>
            <a:endParaRPr lang="en-US"/>
          </a:p>
        </p:txBody>
      </p:sp>
    </p:spTree>
    <p:extLst>
      <p:ext uri="{BB962C8B-B14F-4D97-AF65-F5344CB8AC3E}">
        <p14:creationId xmlns:p14="http://schemas.microsoft.com/office/powerpoint/2010/main" val="2921352504"/>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GPSS Senators</a:t>
            </a:r>
          </a:p>
        </p:txBody>
      </p:sp>
      <p:sp>
        <p:nvSpPr>
          <p:cNvPr id="3" name="Content Placeholder 2"/>
          <p:cNvSpPr>
            <a:spLocks noGrp="1"/>
          </p:cNvSpPr>
          <p:nvPr>
            <p:ph sz="quarter" idx="1"/>
          </p:nvPr>
        </p:nvSpPr>
        <p:spPr/>
        <p:txBody>
          <a:bodyPr>
            <a:normAutofit lnSpcReduction="10000"/>
          </a:bodyPr>
          <a:lstStyle/>
          <a:p>
            <a:pPr lvl="0"/>
            <a:r>
              <a:rPr lang="en-US" dirty="0"/>
              <a:t>Elected from departments/programs</a:t>
            </a:r>
          </a:p>
          <a:p>
            <a:pPr lvl="1"/>
            <a:r>
              <a:rPr lang="en-US" dirty="0"/>
              <a:t>Or appointed by DOGE</a:t>
            </a:r>
          </a:p>
          <a:p>
            <a:pPr lvl="0"/>
            <a:r>
              <a:rPr lang="en-US" dirty="0"/>
              <a:t>Each Senator holds one vote, which is the vote on behalf of that individual’s department constituents </a:t>
            </a:r>
          </a:p>
          <a:p>
            <a:r>
              <a:rPr lang="en-US" b="1" dirty="0"/>
              <a:t>Addresses important issues of his/her constituents, and communicates concerns of constituents to GPSS</a:t>
            </a:r>
            <a:endParaRPr lang="en-US" dirty="0"/>
          </a:p>
          <a:p>
            <a:pPr lvl="0"/>
            <a:r>
              <a:rPr lang="en-US" b="1" dirty="0"/>
              <a:t>Keeps constituents informed of GPSS events, deadlines, and proceedings</a:t>
            </a:r>
          </a:p>
          <a:p>
            <a:r>
              <a:rPr lang="en-US" dirty="0"/>
              <a:t>Should meet with departmental/program administration each semester</a:t>
            </a:r>
          </a:p>
          <a:p>
            <a:pPr lvl="1"/>
            <a:r>
              <a:rPr lang="en-US" dirty="0"/>
              <a:t>Communicate any issues with the SEO</a:t>
            </a:r>
          </a:p>
        </p:txBody>
      </p:sp>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
        <p:nvSpPr>
          <p:cNvPr id="5" name="Slide Number Placeholder 4">
            <a:extLst>
              <a:ext uri="{FF2B5EF4-FFF2-40B4-BE49-F238E27FC236}">
                <a16:creationId xmlns:a16="http://schemas.microsoft.com/office/drawing/2014/main" id="{5B44E648-D725-0748-AA9B-6275626D9454}"/>
              </a:ext>
            </a:extLst>
          </p:cNvPr>
          <p:cNvSpPr>
            <a:spLocks noGrp="1"/>
          </p:cNvSpPr>
          <p:nvPr>
            <p:ph type="sldNum" sz="quarter" idx="12"/>
          </p:nvPr>
        </p:nvSpPr>
        <p:spPr/>
        <p:txBody>
          <a:bodyPr>
            <a:normAutofit fontScale="85000" lnSpcReduction="20000"/>
          </a:bodyPr>
          <a:lstStyle/>
          <a:p>
            <a:fld id="{C30C44B2-AF5D-4855-BDC8-D587C2E896A3}" type="slidenum">
              <a:rPr lang="en-US" smtClean="0"/>
              <a:t>6</a:t>
            </a:fld>
            <a:endParaRPr lang="en-US"/>
          </a:p>
        </p:txBody>
      </p:sp>
    </p:spTree>
    <p:extLst>
      <p:ext uri="{BB962C8B-B14F-4D97-AF65-F5344CB8AC3E}">
        <p14:creationId xmlns:p14="http://schemas.microsoft.com/office/powerpoint/2010/main" val="3228262463"/>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par>
                                <p:cTn id="7" presetID="1" presetClass="entr" presetSubtype="0" fill="hold" grpId="0" nodeType="withEffect">
                                  <p:stCondLst>
                                    <p:cond delay="0"/>
                                  </p:stCondLst>
                                  <p:childTnLst>
                                    <p:set>
                                      <p:cBhvr>
                                        <p:cTn id="8"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9" fill="hold">
                      <p:stCondLst>
                        <p:cond delay="indefinite"/>
                      </p:stCondLst>
                      <p:childTnLst>
                        <p:par>
                          <p:cTn id="10" fill="hold">
                            <p:stCondLst>
                              <p:cond delay="0"/>
                            </p:stCondLst>
                            <p:childTnLst>
                              <p:par>
                                <p:cTn id="11" presetID="1" presetClass="entr" presetSubtype="0" fill="hold" grpId="0" nodeType="click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childTnLst>
                          </p:cTn>
                        </p:par>
                      </p:childTnLst>
                    </p:cTn>
                  </p:par>
                  <p:par>
                    <p:cTn id="17" fill="hold">
                      <p:stCondLst>
                        <p:cond delay="indefinite"/>
                      </p:stCondLst>
                      <p:childTnLst>
                        <p:par>
                          <p:cTn id="18" fill="hold">
                            <p:stCondLst>
                              <p:cond delay="0"/>
                            </p:stCondLst>
                            <p:childTnLst>
                              <p:par>
                                <p:cTn id="19" presetID="1" presetClass="entr" presetSubtype="0" fill="hold" grpId="0" nodeType="clickEffect">
                                  <p:stCondLst>
                                    <p:cond delay="0"/>
                                  </p:stCondLst>
                                  <p:childTnLst>
                                    <p:set>
                                      <p:cBhvr>
                                        <p:cTn id="20"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21" fill="hold">
                      <p:stCondLst>
                        <p:cond delay="indefinite"/>
                      </p:stCondLst>
                      <p:childTnLst>
                        <p:par>
                          <p:cTn id="22" fill="hold">
                            <p:stCondLst>
                              <p:cond delay="0"/>
                            </p:stCondLst>
                            <p:childTnLst>
                              <p:par>
                                <p:cTn id="23" presetID="1"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childTnLst>
                                </p:cTn>
                              </p:par>
                              <p:par>
                                <p:cTn id="25" presetID="1" presetClass="entr" presetSubtype="0" fill="hold" grpId="0" nodeType="withEffect">
                                  <p:stCondLst>
                                    <p:cond delay="0"/>
                                  </p:stCondLst>
                                  <p:childTnLst>
                                    <p:set>
                                      <p:cBhvr>
                                        <p:cTn id="26"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GPSS Senators: Attendance</a:t>
            </a:r>
          </a:p>
        </p:txBody>
      </p:sp>
      <p:sp>
        <p:nvSpPr>
          <p:cNvPr id="3" name="Content Placeholder 2"/>
          <p:cNvSpPr>
            <a:spLocks noGrp="1"/>
          </p:cNvSpPr>
          <p:nvPr>
            <p:ph sz="quarter" idx="1"/>
          </p:nvPr>
        </p:nvSpPr>
        <p:spPr/>
        <p:txBody>
          <a:bodyPr>
            <a:normAutofit/>
          </a:bodyPr>
          <a:lstStyle/>
          <a:p>
            <a:pPr lvl="0"/>
            <a:r>
              <a:rPr lang="en-US" dirty="0"/>
              <a:t>Attendance policy is based on a points system</a:t>
            </a:r>
          </a:p>
          <a:p>
            <a:pPr lvl="1"/>
            <a:r>
              <a:rPr lang="en-US" dirty="0"/>
              <a:t>Missing a meeting with no substitute: 1 point</a:t>
            </a:r>
          </a:p>
          <a:p>
            <a:pPr lvl="1"/>
            <a:r>
              <a:rPr lang="en-US" dirty="0"/>
              <a:t>Missing a meeting with a substitute: 0.5 points</a:t>
            </a:r>
          </a:p>
          <a:p>
            <a:pPr lvl="1"/>
            <a:r>
              <a:rPr lang="en-US" dirty="0"/>
              <a:t>Two (2) points against a senator warrants notification to the senator by the Senate Information Officer</a:t>
            </a:r>
          </a:p>
          <a:p>
            <a:pPr lvl="1"/>
            <a:r>
              <a:rPr lang="en-US" dirty="0"/>
              <a:t>Three (3) points over the academic year may result in dismissal of the senator</a:t>
            </a:r>
          </a:p>
          <a:p>
            <a:r>
              <a:rPr lang="en-US" dirty="0"/>
              <a:t>The SIO and Vice President should be notified of a sub/absence at least 24 hours in advance. </a:t>
            </a:r>
          </a:p>
        </p:txBody>
      </p:sp>
      <p:pic>
        <p:nvPicPr>
          <p:cNvPr id="4" name="Picture 3"/>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
        <p:nvSpPr>
          <p:cNvPr id="5" name="Slide Number Placeholder 4">
            <a:extLst>
              <a:ext uri="{FF2B5EF4-FFF2-40B4-BE49-F238E27FC236}">
                <a16:creationId xmlns:a16="http://schemas.microsoft.com/office/drawing/2014/main" id="{56396BFA-6F44-7343-BD44-42B957A5A0E7}"/>
              </a:ext>
            </a:extLst>
          </p:cNvPr>
          <p:cNvSpPr>
            <a:spLocks noGrp="1"/>
          </p:cNvSpPr>
          <p:nvPr>
            <p:ph type="sldNum" sz="quarter" idx="12"/>
          </p:nvPr>
        </p:nvSpPr>
        <p:spPr/>
        <p:txBody>
          <a:bodyPr>
            <a:normAutofit fontScale="85000" lnSpcReduction="20000"/>
          </a:bodyPr>
          <a:lstStyle/>
          <a:p>
            <a:fld id="{C30C44B2-AF5D-4855-BDC8-D587C2E896A3}" type="slidenum">
              <a:rPr lang="en-US" smtClean="0"/>
              <a:t>7</a:t>
            </a:fld>
            <a:endParaRPr lang="en-US"/>
          </a:p>
        </p:txBody>
      </p:sp>
    </p:spTree>
    <p:extLst>
      <p:ext uri="{BB962C8B-B14F-4D97-AF65-F5344CB8AC3E}">
        <p14:creationId xmlns:p14="http://schemas.microsoft.com/office/powerpoint/2010/main" val="20261086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par>
                                <p:cTn id="11" presetID="1" presetClass="entr" presetSubtype="0" fill="hold" grpId="0" nodeType="withEffect">
                                  <p:stCondLst>
                                    <p:cond delay="0"/>
                                  </p:stCondLst>
                                  <p:childTnLst>
                                    <p:set>
                                      <p:cBhvr>
                                        <p:cTn id="12" dur="1" fill="hold">
                                          <p:stCondLst>
                                            <p:cond delay="0"/>
                                          </p:stCondLst>
                                        </p:cTn>
                                        <p:tgtEl>
                                          <p:spTgt spid="3">
                                            <p:txEl>
                                              <p:pRg st="2" end="2"/>
                                            </p:txEl>
                                          </p:spTgt>
                                        </p:tgtEl>
                                        <p:attrNameLst>
                                          <p:attrName>style.visibility</p:attrName>
                                        </p:attrNameLst>
                                      </p:cBhvr>
                                      <p:to>
                                        <p:strVal val="visible"/>
                                      </p:to>
                                    </p:set>
                                  </p:childTnLst>
                                </p:cTn>
                              </p:par>
                            </p:childTnLst>
                          </p:cTn>
                        </p:par>
                      </p:childTnLst>
                    </p:cTn>
                  </p:par>
                  <p:par>
                    <p:cTn id="13" fill="hold">
                      <p:stCondLst>
                        <p:cond delay="indefinite"/>
                      </p:stCondLst>
                      <p:childTnLst>
                        <p:par>
                          <p:cTn id="14" fill="hold">
                            <p:stCondLst>
                              <p:cond delay="0"/>
                            </p:stCondLst>
                            <p:childTnLst>
                              <p:par>
                                <p:cTn id="15" presetID="1" presetClass="entr" presetSubtype="0" fill="hold" grpId="0" nodeType="click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childTnLst>
                          </p:cTn>
                        </p:par>
                      </p:childTnLst>
                    </p:cTn>
                  </p:par>
                  <p:par>
                    <p:cTn id="19" fill="hold">
                      <p:stCondLst>
                        <p:cond delay="indefinite"/>
                      </p:stCondLst>
                      <p:childTnLst>
                        <p:par>
                          <p:cTn id="20" fill="hold">
                            <p:stCondLst>
                              <p:cond delay="0"/>
                            </p:stCondLst>
                            <p:childTnLst>
                              <p:par>
                                <p:cTn id="21" presetID="1" presetClass="entr" presetSubtype="0" fill="hold" grpId="0" nodeType="clickEffect">
                                  <p:stCondLst>
                                    <p:cond delay="0"/>
                                  </p:stCondLst>
                                  <p:childTnLst>
                                    <p:set>
                                      <p:cBhvr>
                                        <p:cTn id="22" dur="1" fill="hold">
                                          <p:stCondLst>
                                            <p:cond delay="0"/>
                                          </p:stCondLst>
                                        </p:cTn>
                                        <p:tgtEl>
                                          <p:spTgt spid="3">
                                            <p:txEl>
                                              <p:pRg st="5" end="5"/>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bldLvl="2"/>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Title 3"/>
          <p:cNvSpPr>
            <a:spLocks noGrp="1"/>
          </p:cNvSpPr>
          <p:nvPr>
            <p:ph type="title"/>
          </p:nvPr>
        </p:nvSpPr>
        <p:spPr/>
        <p:txBody>
          <a:bodyPr/>
          <a:lstStyle/>
          <a:p>
            <a:r>
              <a:rPr lang="en-US" dirty="0"/>
              <a:t>How can you help?</a:t>
            </a:r>
          </a:p>
        </p:txBody>
      </p:sp>
      <p:sp>
        <p:nvSpPr>
          <p:cNvPr id="5" name="Content Placeholder 4"/>
          <p:cNvSpPr>
            <a:spLocks noGrp="1"/>
          </p:cNvSpPr>
          <p:nvPr>
            <p:ph sz="quarter" idx="1"/>
          </p:nvPr>
        </p:nvSpPr>
        <p:spPr>
          <a:xfrm>
            <a:off x="816864" y="1600199"/>
            <a:ext cx="10871200" cy="4738955"/>
          </a:xfrm>
        </p:spPr>
        <p:txBody>
          <a:bodyPr>
            <a:normAutofit/>
          </a:bodyPr>
          <a:lstStyle/>
          <a:p>
            <a:r>
              <a:rPr lang="en-US" sz="2800" dirty="0"/>
              <a:t>Listen to concerns that students in your programs may have</a:t>
            </a:r>
          </a:p>
          <a:p>
            <a:r>
              <a:rPr lang="en-US" sz="2800" dirty="0"/>
              <a:t>Bring issues concerning graduate and professional student life on campus to the Senate</a:t>
            </a:r>
            <a:endParaRPr lang="en-US" sz="2500" dirty="0">
              <a:solidFill>
                <a:schemeClr val="accent1">
                  <a:lumMod val="50000"/>
                </a:schemeClr>
              </a:solidFill>
            </a:endParaRPr>
          </a:p>
          <a:p>
            <a:r>
              <a:rPr lang="en-US" sz="2800" dirty="0"/>
              <a:t>Share information from GPSS with your constituents </a:t>
            </a:r>
          </a:p>
          <a:p>
            <a:r>
              <a:rPr lang="en-US" sz="2800" dirty="0"/>
              <a:t>Be active in Senate to ensure that your program’s voice is heard</a:t>
            </a:r>
          </a:p>
          <a:p>
            <a:pPr lvl="1"/>
            <a:r>
              <a:rPr lang="en-US" sz="2500" dirty="0"/>
              <a:t>Join Committees</a:t>
            </a:r>
          </a:p>
          <a:p>
            <a:pPr lvl="1"/>
            <a:r>
              <a:rPr lang="en-US" sz="2500" dirty="0"/>
              <a:t>Take part in debate</a:t>
            </a:r>
          </a:p>
          <a:p>
            <a:pPr lvl="1"/>
            <a:r>
              <a:rPr lang="en-US" sz="2500" dirty="0"/>
              <a:t>Discuss concerns or events in Open Forum</a:t>
            </a:r>
          </a:p>
          <a:p>
            <a:pPr lvl="1"/>
            <a:endParaRPr lang="en-US" sz="2500" dirty="0"/>
          </a:p>
        </p:txBody>
      </p:sp>
      <p:pic>
        <p:nvPicPr>
          <p:cNvPr id="6" name="Picture 5"/>
          <p:cNvPicPr>
            <a:picLocks noChangeAspect="1"/>
          </p:cNvPicPr>
          <p:nvPr/>
        </p:nvPicPr>
        <p:blipFill>
          <a:blip r:embed="rId3" cstate="print">
            <a:extLst>
              <a:ext uri="{BEBA8EAE-BF5A-486C-A8C5-ECC9F3942E4B}">
                <a14:imgProps xmlns:a14="http://schemas.microsoft.com/office/drawing/2010/main">
                  <a14:imgLayer r:embed="rId4">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
        <p:nvSpPr>
          <p:cNvPr id="2" name="Slide Number Placeholder 1">
            <a:extLst>
              <a:ext uri="{FF2B5EF4-FFF2-40B4-BE49-F238E27FC236}">
                <a16:creationId xmlns:a16="http://schemas.microsoft.com/office/drawing/2014/main" id="{AE93F8F9-5560-0F4C-B258-58A6482E2BF4}"/>
              </a:ext>
            </a:extLst>
          </p:cNvPr>
          <p:cNvSpPr>
            <a:spLocks noGrp="1"/>
          </p:cNvSpPr>
          <p:nvPr>
            <p:ph type="sldNum" sz="quarter" idx="12"/>
          </p:nvPr>
        </p:nvSpPr>
        <p:spPr/>
        <p:txBody>
          <a:bodyPr>
            <a:normAutofit fontScale="85000" lnSpcReduction="20000"/>
          </a:bodyPr>
          <a:lstStyle/>
          <a:p>
            <a:fld id="{C30C44B2-AF5D-4855-BDC8-D587C2E896A3}" type="slidenum">
              <a:rPr lang="en-US" smtClean="0"/>
              <a:t>8</a:t>
            </a:fld>
            <a:endParaRPr lang="en-US"/>
          </a:p>
        </p:txBody>
      </p:sp>
    </p:spTree>
    <p:extLst>
      <p:ext uri="{BB962C8B-B14F-4D97-AF65-F5344CB8AC3E}">
        <p14:creationId xmlns:p14="http://schemas.microsoft.com/office/powerpoint/2010/main" val="252343090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5">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5">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5">
                                            <p:txEl>
                                              <p:pRg st="2" end="2"/>
                                            </p:txEl>
                                          </p:spTgt>
                                        </p:tgtEl>
                                        <p:attrNameLst>
                                          <p:attrName>style.visibility</p:attrName>
                                        </p:attrNameLst>
                                      </p:cBhvr>
                                      <p:to>
                                        <p:strVal val="visible"/>
                                      </p:to>
                                    </p:set>
                                  </p:childTnLst>
                                </p:cTn>
                              </p:par>
                            </p:childTnLst>
                          </p:cTn>
                        </p:par>
                      </p:childTnLst>
                    </p:cTn>
                  </p:par>
                  <p:par>
                    <p:cTn id="15" fill="hold">
                      <p:stCondLst>
                        <p:cond delay="indefinite"/>
                      </p:stCondLst>
                      <p:childTnLst>
                        <p:par>
                          <p:cTn id="16" fill="hold">
                            <p:stCondLst>
                              <p:cond delay="0"/>
                            </p:stCondLst>
                            <p:childTnLst>
                              <p:par>
                                <p:cTn id="17" presetID="1" presetClass="entr" presetSubtype="0" fill="hold" grpId="0" nodeType="clickEffect">
                                  <p:stCondLst>
                                    <p:cond delay="0"/>
                                  </p:stCondLst>
                                  <p:childTnLst>
                                    <p:set>
                                      <p:cBhvr>
                                        <p:cTn id="18" dur="1" fill="hold">
                                          <p:stCondLst>
                                            <p:cond delay="0"/>
                                          </p:stCondLst>
                                        </p:cTn>
                                        <p:tgtEl>
                                          <p:spTgt spid="5">
                                            <p:txEl>
                                              <p:pRg st="3" end="3"/>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5">
                                            <p:txEl>
                                              <p:pRg st="4" end="4"/>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5">
                                            <p:txEl>
                                              <p:pRg st="5" end="5"/>
                                            </p:txEl>
                                          </p:spTgt>
                                        </p:tgtEl>
                                        <p:attrNameLst>
                                          <p:attrName>style.visibility</p:attrName>
                                        </p:attrNameLst>
                                      </p:cBhvr>
                                      <p:to>
                                        <p:strVal val="visible"/>
                                      </p:to>
                                    </p:set>
                                  </p:childTnLst>
                                </p:cTn>
                              </p:par>
                              <p:par>
                                <p:cTn id="23" presetID="1" presetClass="entr" presetSubtype="0" fill="hold" grpId="0" nodeType="withEffect">
                                  <p:stCondLst>
                                    <p:cond delay="0"/>
                                  </p:stCondLst>
                                  <p:childTnLst>
                                    <p:set>
                                      <p:cBhvr>
                                        <p:cTn id="24" dur="1" fill="hold">
                                          <p:stCondLst>
                                            <p:cond delay="0"/>
                                          </p:stCondLst>
                                        </p:cTn>
                                        <p:tgtEl>
                                          <p:spTgt spid="5">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5" grpId="0" build="p"/>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2F13347-A727-E04D-87BD-D6725455B2B3}"/>
              </a:ext>
            </a:extLst>
          </p:cNvPr>
          <p:cNvSpPr>
            <a:spLocks noGrp="1"/>
          </p:cNvSpPr>
          <p:nvPr>
            <p:ph type="title"/>
          </p:nvPr>
        </p:nvSpPr>
        <p:spPr/>
        <p:txBody>
          <a:bodyPr/>
          <a:lstStyle/>
          <a:p>
            <a:r>
              <a:rPr lang="en-US" dirty="0"/>
              <a:t>Senate Rules</a:t>
            </a:r>
          </a:p>
        </p:txBody>
      </p:sp>
      <p:sp>
        <p:nvSpPr>
          <p:cNvPr id="3" name="Content Placeholder 2">
            <a:extLst>
              <a:ext uri="{FF2B5EF4-FFF2-40B4-BE49-F238E27FC236}">
                <a16:creationId xmlns:a16="http://schemas.microsoft.com/office/drawing/2014/main" id="{C98D9DA6-C57A-AA4A-90DD-1AD18C6B040C}"/>
              </a:ext>
            </a:extLst>
          </p:cNvPr>
          <p:cNvSpPr>
            <a:spLocks noGrp="1"/>
          </p:cNvSpPr>
          <p:nvPr>
            <p:ph sz="quarter" idx="1"/>
          </p:nvPr>
        </p:nvSpPr>
        <p:spPr/>
        <p:txBody>
          <a:bodyPr>
            <a:normAutofit/>
          </a:bodyPr>
          <a:lstStyle/>
          <a:p>
            <a:r>
              <a:rPr lang="en-US" dirty="0"/>
              <a:t>Constitution: Governing Document</a:t>
            </a:r>
          </a:p>
          <a:p>
            <a:r>
              <a:rPr lang="en-US" dirty="0"/>
              <a:t>Articles of Cooperation: Agreements with Student Government</a:t>
            </a:r>
          </a:p>
          <a:p>
            <a:r>
              <a:rPr lang="en-US" dirty="0"/>
              <a:t>GPSS By-laws: Outlines many of the procedures of Senate</a:t>
            </a:r>
          </a:p>
          <a:p>
            <a:pPr lvl="1"/>
            <a:r>
              <a:rPr lang="en-US" dirty="0"/>
              <a:t>Elections Procedures</a:t>
            </a:r>
          </a:p>
          <a:p>
            <a:pPr lvl="1"/>
            <a:r>
              <a:rPr lang="en-US" dirty="0"/>
              <a:t>Budgeting and Allocations </a:t>
            </a:r>
          </a:p>
          <a:p>
            <a:pPr lvl="1"/>
            <a:r>
              <a:rPr lang="en-US" dirty="0"/>
              <a:t>Delinquency, Resignation, and Removal of Senators/Executive Council </a:t>
            </a:r>
          </a:p>
          <a:p>
            <a:pPr lvl="1"/>
            <a:r>
              <a:rPr lang="en-US" dirty="0"/>
              <a:t>Requirements for Standing and Special Committees</a:t>
            </a:r>
          </a:p>
        </p:txBody>
      </p:sp>
      <p:sp>
        <p:nvSpPr>
          <p:cNvPr id="4" name="Slide Number Placeholder 3">
            <a:extLst>
              <a:ext uri="{FF2B5EF4-FFF2-40B4-BE49-F238E27FC236}">
                <a16:creationId xmlns:a16="http://schemas.microsoft.com/office/drawing/2014/main" id="{3CFA0C59-DF7B-6A45-B2C0-C611C8A5B808}"/>
              </a:ext>
            </a:extLst>
          </p:cNvPr>
          <p:cNvSpPr>
            <a:spLocks noGrp="1"/>
          </p:cNvSpPr>
          <p:nvPr>
            <p:ph type="sldNum" sz="quarter" idx="12"/>
          </p:nvPr>
        </p:nvSpPr>
        <p:spPr/>
        <p:txBody>
          <a:bodyPr>
            <a:normAutofit fontScale="85000" lnSpcReduction="20000"/>
          </a:bodyPr>
          <a:lstStyle/>
          <a:p>
            <a:fld id="{C30C44B2-AF5D-4855-BDC8-D587C2E896A3}" type="slidenum">
              <a:rPr lang="en-US" smtClean="0"/>
              <a:t>9</a:t>
            </a:fld>
            <a:endParaRPr lang="en-US"/>
          </a:p>
        </p:txBody>
      </p:sp>
      <p:pic>
        <p:nvPicPr>
          <p:cNvPr id="5" name="Picture 4">
            <a:extLst>
              <a:ext uri="{FF2B5EF4-FFF2-40B4-BE49-F238E27FC236}">
                <a16:creationId xmlns:a16="http://schemas.microsoft.com/office/drawing/2014/main" id="{F42D2637-9059-0848-AC76-EAA9AB8AE950}"/>
              </a:ext>
            </a:extLst>
          </p:cNvPr>
          <p:cNvPicPr>
            <a:picLocks noChangeAspect="1"/>
          </p:cNvPicPr>
          <p:nvPr/>
        </p:nvPicPr>
        <p:blipFill>
          <a:blip r:embed="rId2" cstate="print">
            <a:extLst>
              <a:ext uri="{BEBA8EAE-BF5A-486C-A8C5-ECC9F3942E4B}">
                <a14:imgProps xmlns:a14="http://schemas.microsoft.com/office/drawing/2010/main">
                  <a14:imgLayer r:embed="rId3">
                    <a14:imgEffect>
                      <a14:backgroundRemoval t="162" b="100000" l="200" r="100000">
                        <a14:foregroundMark x1="9610" y1="77302" x2="9610" y2="77302"/>
                        <a14:foregroundMark x1="8809" y1="85703" x2="8809" y2="85703"/>
                        <a14:foregroundMark x1="25225" y1="71809" x2="12012" y2="72779"/>
                        <a14:foregroundMark x1="35736" y1="71809" x2="35936" y2="84168"/>
                        <a14:foregroundMark x1="58158" y1="73344" x2="72472" y2="83118"/>
                        <a14:foregroundMark x1="77377" y1="73344" x2="89289" y2="79564"/>
                        <a14:foregroundMark x1="30130" y1="58320" x2="30130" y2="67609"/>
                        <a14:foregroundMark x1="17718" y1="85703" x2="24825" y2="80210"/>
                        <a14:foregroundMark x1="8709" y1="77383" x2="13514" y2="86187"/>
                        <a14:foregroundMark x1="34234" y1="74556" x2="33534" y2="87884"/>
                        <a14:foregroundMark x1="42042" y1="71890" x2="47648" y2="75363"/>
                        <a14:foregroundMark x1="56256" y1="74879" x2="60661" y2="77625"/>
                        <a14:foregroundMark x1="56456" y1="85218" x2="66667" y2="85137"/>
                        <a14:foregroundMark x1="81782" y1="84895" x2="93493" y2="84410"/>
                        <a14:foregroundMark x1="81181" y1="70194" x2="88989" y2="70840"/>
                        <a14:foregroundMark x1="6306" y1="92326" x2="86386" y2="93376"/>
                        <a14:foregroundMark x1="32833" y1="70921" x2="42843" y2="70679"/>
                        <a14:foregroundMark x1="42643" y1="77948" x2="48749" y2="74556"/>
                        <a14:foregroundMark x1="19520" y1="78029" x2="27027" y2="81018"/>
                        <a14:foregroundMark x1="56657" y1="72294" x2="66967" y2="70759"/>
                        <a14:foregroundMark x1="77778" y1="83683" x2="83183" y2="84653"/>
                        <a14:foregroundMark x1="5506" y1="97658" x2="91191" y2="97496"/>
                        <a14:foregroundMark x1="77177" y1="76575" x2="88789" y2="80937"/>
                        <a14:foregroundMark x1="87287" y1="72375" x2="91091" y2="71567"/>
                      </a14:backgroundRemoval>
                    </a14:imgEffect>
                    <a14:imgEffect>
                      <a14:artisticCrisscrossEtching/>
                    </a14:imgEffect>
                  </a14:imgLayer>
                </a14:imgProps>
              </a:ext>
              <a:ext uri="{28A0092B-C50C-407E-A947-70E740481C1C}">
                <a14:useLocalDpi xmlns:a14="http://schemas.microsoft.com/office/drawing/2010/main" val="0"/>
              </a:ext>
            </a:extLst>
          </a:blip>
          <a:stretch>
            <a:fillRect/>
          </a:stretch>
        </p:blipFill>
        <p:spPr>
          <a:xfrm>
            <a:off x="10870059" y="5618378"/>
            <a:ext cx="737872" cy="914400"/>
          </a:xfrm>
          <a:prstGeom prst="rect">
            <a:avLst/>
          </a:prstGeom>
        </p:spPr>
      </p:pic>
    </p:spTree>
    <p:extLst>
      <p:ext uri="{BB962C8B-B14F-4D97-AF65-F5344CB8AC3E}">
        <p14:creationId xmlns:p14="http://schemas.microsoft.com/office/powerpoint/2010/main" val="3666492438"/>
      </p:ext>
    </p:extLst>
  </p:cSld>
  <p:clrMapOvr>
    <a:masterClrMapping/>
  </p:clrMapOvr>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childTnLst>
                                </p:cTn>
                              </p:par>
                            </p:childTnLst>
                          </p:cTn>
                        </p:par>
                      </p:childTnLst>
                    </p:cTn>
                  </p:par>
                  <p:par>
                    <p:cTn id="7" fill="hold">
                      <p:stCondLst>
                        <p:cond delay="indefinite"/>
                      </p:stCondLst>
                      <p:childTnLst>
                        <p:par>
                          <p:cTn id="8" fill="hold">
                            <p:stCondLst>
                              <p:cond delay="0"/>
                            </p:stCondLst>
                            <p:childTnLst>
                              <p:par>
                                <p:cTn id="9" presetID="1" presetClass="entr" presetSubtype="0" fill="hold" grpId="0" nodeType="clickEffect">
                                  <p:stCondLst>
                                    <p:cond delay="0"/>
                                  </p:stCondLst>
                                  <p:childTnLst>
                                    <p:set>
                                      <p:cBhvr>
                                        <p:cTn id="10" dur="1" fill="hold">
                                          <p:stCondLst>
                                            <p:cond delay="0"/>
                                          </p:stCondLst>
                                        </p:cTn>
                                        <p:tgtEl>
                                          <p:spTgt spid="3">
                                            <p:txEl>
                                              <p:pRg st="1" end="1"/>
                                            </p:txEl>
                                          </p:spTgt>
                                        </p:tgtEl>
                                        <p:attrNameLst>
                                          <p:attrName>style.visibility</p:attrName>
                                        </p:attrNameLst>
                                      </p:cBhvr>
                                      <p:to>
                                        <p:strVal val="visible"/>
                                      </p:to>
                                    </p:set>
                                  </p:childTnLst>
                                </p:cTn>
                              </p:par>
                            </p:childTnLst>
                          </p:cTn>
                        </p:par>
                      </p:childTnLst>
                    </p:cTn>
                  </p:par>
                  <p:par>
                    <p:cTn id="11" fill="hold">
                      <p:stCondLst>
                        <p:cond delay="indefinite"/>
                      </p:stCondLst>
                      <p:childTnLst>
                        <p:par>
                          <p:cTn id="12" fill="hold">
                            <p:stCondLst>
                              <p:cond delay="0"/>
                            </p:stCondLst>
                            <p:childTnLst>
                              <p:par>
                                <p:cTn id="13" presetID="1" presetClass="entr" presetSubtype="0" fill="hold" grpId="0" nodeType="clickEffect">
                                  <p:stCondLst>
                                    <p:cond delay="0"/>
                                  </p:stCondLst>
                                  <p:childTnLst>
                                    <p:set>
                                      <p:cBhvr>
                                        <p:cTn id="14" dur="1" fill="hold">
                                          <p:stCondLst>
                                            <p:cond delay="0"/>
                                          </p:stCondLst>
                                        </p:cTn>
                                        <p:tgtEl>
                                          <p:spTgt spid="3">
                                            <p:txEl>
                                              <p:pRg st="2" end="2"/>
                                            </p:txEl>
                                          </p:spTgt>
                                        </p:tgtEl>
                                        <p:attrNameLst>
                                          <p:attrName>style.visibility</p:attrName>
                                        </p:attrNameLst>
                                      </p:cBhvr>
                                      <p:to>
                                        <p:strVal val="visible"/>
                                      </p:to>
                                    </p:set>
                                  </p:childTnLst>
                                </p:cTn>
                              </p:par>
                              <p:par>
                                <p:cTn id="15" presetID="1" presetClass="entr" presetSubtype="0" fill="hold" grpId="0" nodeType="withEffect">
                                  <p:stCondLst>
                                    <p:cond delay="0"/>
                                  </p:stCondLst>
                                  <p:childTnLst>
                                    <p:set>
                                      <p:cBhvr>
                                        <p:cTn id="16" dur="1" fill="hold">
                                          <p:stCondLst>
                                            <p:cond delay="0"/>
                                          </p:stCondLst>
                                        </p:cTn>
                                        <p:tgtEl>
                                          <p:spTgt spid="3">
                                            <p:txEl>
                                              <p:pRg st="3" end="3"/>
                                            </p:txEl>
                                          </p:spTgt>
                                        </p:tgtEl>
                                        <p:attrNameLst>
                                          <p:attrName>style.visibility</p:attrName>
                                        </p:attrNameLst>
                                      </p:cBhvr>
                                      <p:to>
                                        <p:strVal val="visible"/>
                                      </p:to>
                                    </p:set>
                                  </p:childTnLst>
                                </p:cTn>
                              </p:par>
                              <p:par>
                                <p:cTn id="17" presetID="1" presetClass="entr" presetSubtype="0" fill="hold" grpId="0" nodeType="withEffect">
                                  <p:stCondLst>
                                    <p:cond delay="0"/>
                                  </p:stCondLst>
                                  <p:childTnLst>
                                    <p:set>
                                      <p:cBhvr>
                                        <p:cTn id="18" dur="1" fill="hold">
                                          <p:stCondLst>
                                            <p:cond delay="0"/>
                                          </p:stCondLst>
                                        </p:cTn>
                                        <p:tgtEl>
                                          <p:spTgt spid="3">
                                            <p:txEl>
                                              <p:pRg st="4" end="4"/>
                                            </p:txEl>
                                          </p:spTgt>
                                        </p:tgtEl>
                                        <p:attrNameLst>
                                          <p:attrName>style.visibility</p:attrName>
                                        </p:attrNameLst>
                                      </p:cBhvr>
                                      <p:to>
                                        <p:strVal val="visible"/>
                                      </p:to>
                                    </p:set>
                                  </p:childTnLst>
                                </p:cTn>
                              </p:par>
                              <p:par>
                                <p:cTn id="19" presetID="1" presetClass="entr" presetSubtype="0" fill="hold" grpId="0" nodeType="withEffect">
                                  <p:stCondLst>
                                    <p:cond delay="0"/>
                                  </p:stCondLst>
                                  <p:childTnLst>
                                    <p:set>
                                      <p:cBhvr>
                                        <p:cTn id="20" dur="1" fill="hold">
                                          <p:stCondLst>
                                            <p:cond delay="0"/>
                                          </p:stCondLst>
                                        </p:cTn>
                                        <p:tgtEl>
                                          <p:spTgt spid="3">
                                            <p:txEl>
                                              <p:pRg st="5" end="5"/>
                                            </p:txEl>
                                          </p:spTgt>
                                        </p:tgtEl>
                                        <p:attrNameLst>
                                          <p:attrName>style.visibility</p:attrName>
                                        </p:attrNameLst>
                                      </p:cBhvr>
                                      <p:to>
                                        <p:strVal val="visible"/>
                                      </p:to>
                                    </p:set>
                                  </p:childTnLst>
                                </p:cTn>
                              </p:par>
                              <p:par>
                                <p:cTn id="21" presetID="1" presetClass="entr" presetSubtype="0" fill="hold" grpId="0" nodeType="withEffect">
                                  <p:stCondLst>
                                    <p:cond delay="0"/>
                                  </p:stCondLst>
                                  <p:childTnLst>
                                    <p:set>
                                      <p:cBhvr>
                                        <p:cTn id="22" dur="1" fill="hold">
                                          <p:stCondLst>
                                            <p:cond delay="0"/>
                                          </p:stCondLst>
                                        </p:cTn>
                                        <p:tgtEl>
                                          <p:spTgt spid="3">
                                            <p:txEl>
                                              <p:pRg st="6" end="6"/>
                                            </p:txEl>
                                          </p:spTgt>
                                        </p:tgtEl>
                                        <p:attrNameLst>
                                          <p:attrName>style.visibility</p:attrName>
                                        </p:attrNameLst>
                                      </p:cBhvr>
                                      <p:to>
                                        <p:strVal val="visible"/>
                                      </p:to>
                                    </p:se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Median">
  <a:themeElements>
    <a:clrScheme name="Custom 4">
      <a:dk1>
        <a:sysClr val="windowText" lastClr="000000"/>
      </a:dk1>
      <a:lt1>
        <a:sysClr val="window" lastClr="FFFFFF"/>
      </a:lt1>
      <a:dk2>
        <a:srgbClr val="04617B"/>
      </a:dk2>
      <a:lt2>
        <a:srgbClr val="FFFFFF"/>
      </a:lt2>
      <a:accent1>
        <a:srgbClr val="FF0000"/>
      </a:accent1>
      <a:accent2>
        <a:srgbClr val="FFC000"/>
      </a:accent2>
      <a:accent3>
        <a:srgbClr val="FFFF00"/>
      </a:accent3>
      <a:accent4>
        <a:srgbClr val="10CF9B"/>
      </a:accent4>
      <a:accent5>
        <a:srgbClr val="FF0000"/>
      </a:accent5>
      <a:accent6>
        <a:srgbClr val="FFFFFF"/>
      </a:accent6>
      <a:hlink>
        <a:srgbClr val="F49100"/>
      </a:hlink>
      <a:folHlink>
        <a:srgbClr val="85DFD0"/>
      </a:folHlink>
    </a:clrScheme>
    <a:fontScheme name="Median">
      <a:maj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Tw Cen MT"/>
        <a:ea typeface=""/>
        <a:cs typeface=""/>
        <a:font script="Grek" typeface="Calibri"/>
        <a:font script="Cyrl" typeface="Calibri"/>
        <a:font script="Jpan" typeface="HGPｺﾞｼｯｸE"/>
        <a:font script="Hang" typeface="HY얕은샘물M"/>
        <a:font script="Hans" typeface="华文仿宋"/>
        <a:font script="Hant" typeface="微軟正黑體"/>
        <a:font script="Arab" typeface="Arial"/>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inorFont>
    </a:fontScheme>
    <a:fmtScheme name="Median">
      <a:fillStyleLst>
        <a:solidFill>
          <a:schemeClr val="phClr"/>
        </a:solidFill>
        <a:solidFill>
          <a:schemeClr val="phClr">
            <a:tint val="50000"/>
          </a:schemeClr>
        </a:solidFill>
        <a:solidFill>
          <a:schemeClr val="phClr"/>
        </a:solidFill>
      </a:fillStyleLst>
      <a:lnStyleLst>
        <a:ln w="10000" cap="flat" cmpd="sng" algn="ctr">
          <a:solidFill>
            <a:schemeClr val="phClr"/>
          </a:solidFill>
          <a:prstDash val="solid"/>
        </a:ln>
        <a:ln w="19050" cap="flat" cmpd="sng" algn="ctr">
          <a:solidFill>
            <a:schemeClr val="phClr"/>
          </a:solidFill>
          <a:prstDash val="solid"/>
        </a:ln>
        <a:ln w="47625" cap="flat" cmpd="dbl" algn="ctr">
          <a:solidFill>
            <a:schemeClr val="phClr"/>
          </a:solidFill>
          <a:prstDash val="solid"/>
        </a:ln>
      </a:lnStyleLst>
      <a:effectStyleLst>
        <a:effectStyle>
          <a:effectLst>
            <a:outerShdw blurRad="38100" dist="30000" dir="5400000" rotWithShape="0">
              <a:srgbClr val="000000">
                <a:alpha val="45000"/>
              </a:srgbClr>
            </a:outerShdw>
          </a:effectLst>
        </a:effectStyle>
        <a:effectStyle>
          <a:effectLst>
            <a:outerShdw blurRad="38100" dist="30000" dir="5400000" rotWithShape="0">
              <a:srgbClr val="000000">
                <a:alpha val="45000"/>
              </a:srgbClr>
            </a:outerShdw>
          </a:effectLst>
        </a:effectStyle>
        <a:effectStyle>
          <a:effectLst>
            <a:outerShdw blurRad="38100" dist="25400" dir="5400000" rotWithShape="0">
              <a:srgbClr val="000000">
                <a:alpha val="35000"/>
              </a:srgbClr>
            </a:outerShdw>
          </a:effectLst>
          <a:scene3d>
            <a:camera prst="isometricTopDown" fov="0">
              <a:rot lat="0" lon="0" rev="0"/>
            </a:camera>
            <a:lightRig rig="balanced" dir="t">
              <a:rot lat="0" lon="0" rev="13800000"/>
            </a:lightRig>
          </a:scene3d>
          <a:sp3d extrusionH="12700" prstMaterial="plastic">
            <a:bevelT w="38100" h="25400" prst="softRound"/>
            <a:contourClr>
              <a:schemeClr val="phClr"/>
            </a:contourClr>
          </a:sp3d>
        </a:effectStyle>
      </a:effectStyleLst>
      <a:bgFillStyleLst>
        <a:solidFill>
          <a:schemeClr val="phClr"/>
        </a:solidFill>
        <a:blipFill>
          <a:blip xmlns:r="http://schemas.openxmlformats.org/officeDocument/2006/relationships" r:embed="rId1">
            <a:duotone>
              <a:schemeClr val="phClr">
                <a:shade val="90000"/>
                <a:satMod val="140000"/>
              </a:schemeClr>
              <a:schemeClr val="phClr">
                <a:satMod val="120000"/>
              </a:schemeClr>
            </a:duotone>
          </a:blip>
          <a:tile tx="0" ty="0" sx="100000" sy="100000" flip="none" algn="tl"/>
        </a:blipFill>
        <a:blipFill>
          <a:blip xmlns:r="http://schemas.openxmlformats.org/officeDocument/2006/relationships" r:embed="rId2">
            <a:duotone>
              <a:schemeClr val="phClr">
                <a:shade val="90000"/>
                <a:satMod val="140000"/>
              </a:schemeClr>
              <a:schemeClr val="phClr">
                <a:satMod val="120000"/>
              </a:schemeClr>
            </a:duotone>
          </a:blip>
          <a:tile tx="0" ty="0" sx="100000" sy="100000" flip="none" algn="tl"/>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Median</Template>
  <TotalTime>4196</TotalTime>
  <Words>2482</Words>
  <Application>Microsoft Office PowerPoint</Application>
  <PresentationFormat>Widescreen</PresentationFormat>
  <Paragraphs>347</Paragraphs>
  <Slides>46</Slides>
  <Notes>6</Notes>
  <HiddenSlides>0</HiddenSlides>
  <MMClips>0</MMClips>
  <ScaleCrop>false</ScaleCrop>
  <HeadingPairs>
    <vt:vector size="6" baseType="variant">
      <vt:variant>
        <vt:lpstr>Fonts Used</vt:lpstr>
      </vt:variant>
      <vt:variant>
        <vt:i4>4</vt:i4>
      </vt:variant>
      <vt:variant>
        <vt:lpstr>Theme</vt:lpstr>
      </vt:variant>
      <vt:variant>
        <vt:i4>1</vt:i4>
      </vt:variant>
      <vt:variant>
        <vt:lpstr>Slide Titles</vt:lpstr>
      </vt:variant>
      <vt:variant>
        <vt:i4>46</vt:i4>
      </vt:variant>
    </vt:vector>
  </HeadingPairs>
  <TitlesOfParts>
    <vt:vector size="51" baseType="lpstr">
      <vt:lpstr>Calibri</vt:lpstr>
      <vt:lpstr>Tw Cen MT</vt:lpstr>
      <vt:lpstr>Wingdings</vt:lpstr>
      <vt:lpstr>Wingdings 2</vt:lpstr>
      <vt:lpstr>Median</vt:lpstr>
      <vt:lpstr>GPSS Senate Introduction</vt:lpstr>
      <vt:lpstr>About the Senate</vt:lpstr>
      <vt:lpstr>What is GPSS?</vt:lpstr>
      <vt:lpstr>GPSS Executives</vt:lpstr>
      <vt:lpstr>Student Government Senators</vt:lpstr>
      <vt:lpstr>GPSS Senators</vt:lpstr>
      <vt:lpstr>GPSS Senators: Attendance</vt:lpstr>
      <vt:lpstr>How can you help?</vt:lpstr>
      <vt:lpstr>Senate Rules</vt:lpstr>
      <vt:lpstr>Senate Rules</vt:lpstr>
      <vt:lpstr>About the Senate</vt:lpstr>
      <vt:lpstr>Before the Meeting</vt:lpstr>
      <vt:lpstr>The Senate Meeting</vt:lpstr>
      <vt:lpstr>The Senate Meeting</vt:lpstr>
      <vt:lpstr>The Senate Meeting</vt:lpstr>
      <vt:lpstr>The Senate Meeting</vt:lpstr>
      <vt:lpstr>About the Senate</vt:lpstr>
      <vt:lpstr>New Business: Legislation</vt:lpstr>
      <vt:lpstr>New Business: Legislation</vt:lpstr>
      <vt:lpstr>Writing Legislation</vt:lpstr>
      <vt:lpstr>Submitting Legislation</vt:lpstr>
      <vt:lpstr>Senate Discussion and Debate</vt:lpstr>
      <vt:lpstr>Useful Terms/Motions for Debate</vt:lpstr>
      <vt:lpstr>Useful Terms/Motions for Debate</vt:lpstr>
      <vt:lpstr>Useful Terms/Motions for Debate</vt:lpstr>
      <vt:lpstr>Useful Terms/Motions for Debate</vt:lpstr>
      <vt:lpstr>Useful Terms/Motions for Debate</vt:lpstr>
      <vt:lpstr>Useful Terms/Motions for Debate</vt:lpstr>
      <vt:lpstr>Voting</vt:lpstr>
      <vt:lpstr>President</vt:lpstr>
      <vt:lpstr>Duties of the President</vt:lpstr>
      <vt:lpstr>Vice President</vt:lpstr>
      <vt:lpstr>Duties of the Vice President</vt:lpstr>
      <vt:lpstr>Treasurer</vt:lpstr>
      <vt:lpstr>Duties of the Treasurer</vt:lpstr>
      <vt:lpstr>Finance Committee (FC)</vt:lpstr>
      <vt:lpstr>Senate Information Officer</vt:lpstr>
      <vt:lpstr>Duties of the SIO</vt:lpstr>
      <vt:lpstr>Elections and Operations Committee</vt:lpstr>
      <vt:lpstr>Senate Engagement Officer</vt:lpstr>
      <vt:lpstr>Duties of the SEO</vt:lpstr>
      <vt:lpstr>GPSS Conference Chair</vt:lpstr>
      <vt:lpstr>Duties of GPSRC Chair</vt:lpstr>
      <vt:lpstr>What is GPSRC?</vt:lpstr>
      <vt:lpstr>GPSS Health and Wellness Officer</vt:lpstr>
      <vt:lpstr>Duties of Wellness Officer</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GPSS Senate Training</dc:title>
  <dc:creator>Cory Kleinheksel</dc:creator>
  <cp:lastModifiedBy>Caitlyn Campbell</cp:lastModifiedBy>
  <cp:revision>46</cp:revision>
  <dcterms:created xsi:type="dcterms:W3CDTF">2015-09-21T18:07:35Z</dcterms:created>
  <dcterms:modified xsi:type="dcterms:W3CDTF">2022-09-13T18:45:37Z</dcterms:modified>
</cp:coreProperties>
</file>